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85" r:id="rId5"/>
    <p:sldId id="287" r:id="rId6"/>
    <p:sldId id="303" r:id="rId7"/>
    <p:sldId id="337" r:id="rId8"/>
    <p:sldId id="339" r:id="rId9"/>
    <p:sldId id="340" r:id="rId10"/>
    <p:sldId id="342" r:id="rId11"/>
    <p:sldId id="344" r:id="rId12"/>
    <p:sldId id="346" r:id="rId13"/>
    <p:sldId id="347" r:id="rId14"/>
    <p:sldId id="348" r:id="rId15"/>
    <p:sldId id="369" r:id="rId16"/>
    <p:sldId id="349" r:id="rId17"/>
    <p:sldId id="350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70" r:id="rId28"/>
    <p:sldId id="363" r:id="rId29"/>
    <p:sldId id="364" r:id="rId30"/>
    <p:sldId id="365" r:id="rId31"/>
    <p:sldId id="366" r:id="rId32"/>
    <p:sldId id="367" r:id="rId33"/>
    <p:sldId id="368" r:id="rId34"/>
    <p:sldId id="319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14EC2F-1FE1-42CD-9946-4980D9E91A64}" v="237" dt="2022-06-08T14:36:47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8" autoAdjust="0"/>
    <p:restoredTop sz="83876" autoAdjust="0"/>
  </p:normalViewPr>
  <p:slideViewPr>
    <p:cSldViewPr snapToGrid="0" showGuides="1">
      <p:cViewPr varScale="1">
        <p:scale>
          <a:sx n="73" d="100"/>
          <a:sy n="73" d="100"/>
        </p:scale>
        <p:origin x="9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à Đồng Hưng - Khoa Công nghệ thông tin - VLSET" userId="544bb70a-02ae-480f-83e2-67ef1e534f47" providerId="ADAL" clId="{C3107A03-ABF2-494A-B41A-BE83E565821D}"/>
    <pc:docChg chg="undo custSel addSld delSld modSld modMainMaster">
      <pc:chgData name="Hà Đồng Hưng - Khoa Công nghệ thông tin - VLSET" userId="544bb70a-02ae-480f-83e2-67ef1e534f47" providerId="ADAL" clId="{C3107A03-ABF2-494A-B41A-BE83E565821D}" dt="2022-04-20T23:34:15.572" v="12231"/>
      <pc:docMkLst>
        <pc:docMk/>
      </pc:docMkLst>
      <pc:sldChg chg="modSp add del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3671363652" sldId="285"/>
        </pc:sldMkLst>
        <pc:spChg chg="mod">
          <ac:chgData name="Hà Đồng Hưng - Khoa Công nghệ thông tin - VLSET" userId="544bb70a-02ae-480f-83e2-67ef1e534f47" providerId="ADAL" clId="{C3107A03-ABF2-494A-B41A-BE83E565821D}" dt="2022-04-14T07:18:34.024" v="6635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4T07:18:46.949" v="6636" actId="6549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6:54:23.613" v="253" actId="6549"/>
          <ac:spMkLst>
            <pc:docMk/>
            <pc:sldMk cId="3671363652" sldId="285"/>
            <ac:spMk id="19" creationId="{CEF99411-4709-4D85-A7C3-945C4791A054}"/>
          </ac:spMkLst>
        </pc:spChg>
      </pc:sldChg>
      <pc:sldChg chg="addSp delSp modSp add del modTransition">
        <pc:chgData name="Hà Đồng Hưng - Khoa Công nghệ thông tin - VLSET" userId="544bb70a-02ae-480f-83e2-67ef1e534f47" providerId="ADAL" clId="{C3107A03-ABF2-494A-B41A-BE83E565821D}" dt="2022-04-20T23:02:35.989" v="11843" actId="20577"/>
        <pc:sldMkLst>
          <pc:docMk/>
          <pc:sldMk cId="133809529" sldId="287"/>
        </pc:sldMkLst>
        <pc:spChg chg="mod">
          <ac:chgData name="Hà Đồng Hưng - Khoa Công nghệ thông tin - VLSET" userId="544bb70a-02ae-480f-83e2-67ef1e534f47" providerId="ADAL" clId="{C3107A03-ABF2-494A-B41A-BE83E565821D}" dt="2022-04-20T23:02:22.374" v="11835" actId="6549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2:35.989" v="11843" actId="20577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7:02:40.133" v="490" actId="1036"/>
          <ac:spMkLst>
            <pc:docMk/>
            <pc:sldMk cId="133809529" sldId="287"/>
            <ac:spMk id="8" creationId="{00000000-0000-0000-0000-000000000000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6:49:48.534" v="246" actId="478"/>
          <ac:spMkLst>
            <pc:docMk/>
            <pc:sldMk cId="133809529" sldId="287"/>
            <ac:spMk id="11" creationId="{00000000-0000-0000-0000-000000000000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6:49:44.030" v="244" actId="478"/>
          <ac:spMkLst>
            <pc:docMk/>
            <pc:sldMk cId="133809529" sldId="287"/>
            <ac:spMk id="12" creationId="{7AB5DDC7-B065-439F-BD57-D32141B070CF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6:49:50.394" v="247" actId="478"/>
          <ac:spMkLst>
            <pc:docMk/>
            <pc:sldMk cId="133809529" sldId="287"/>
            <ac:spMk id="13" creationId="{54A34554-6291-4A79-9031-A2E498F8D67A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20T22:58:38.016" v="11792" actId="20577"/>
          <ac:spMkLst>
            <pc:docMk/>
            <pc:sldMk cId="133809529" sldId="287"/>
            <ac:spMk id="14" creationId="{A090B4B6-58B4-4A1D-976B-58C49A852EA1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7:02:40.133" v="490" actId="1036"/>
          <ac:spMkLst>
            <pc:docMk/>
            <pc:sldMk cId="133809529" sldId="287"/>
            <ac:spMk id="15" creationId="{4D46243A-9827-43E6-AA5E-4D32023CBCA9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7:02:40.133" v="490" actId="1036"/>
          <ac:spMkLst>
            <pc:docMk/>
            <pc:sldMk cId="133809529" sldId="287"/>
            <ac:spMk id="17" creationId="{00000000-0000-0000-0000-000000000000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6:49:46.429" v="245" actId="478"/>
          <ac:spMkLst>
            <pc:docMk/>
            <pc:sldMk cId="133809529" sldId="287"/>
            <ac:spMk id="18" creationId="{00000000-0000-0000-0000-000000000000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7:09:22.404" v="592" actId="1037"/>
          <ac:spMkLst>
            <pc:docMk/>
            <pc:sldMk cId="133809529" sldId="287"/>
            <ac:spMk id="19" creationId="{80AA7DE4-271A-4838-B790-70519F5E5624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7:09:42.768" v="640" actId="20577"/>
          <ac:spMkLst>
            <pc:docMk/>
            <pc:sldMk cId="133809529" sldId="287"/>
            <ac:spMk id="20" creationId="{EB5E997D-8C81-445C-A4FE-14C83E56850A}"/>
          </ac:spMkLst>
        </pc:spChg>
      </pc:sldChg>
      <pc:sldChg chg="modSp add del modTransition modNotesTx">
        <pc:chgData name="Hà Đồng Hưng - Khoa Công nghệ thông tin - VLSET" userId="544bb70a-02ae-480f-83e2-67ef1e534f47" providerId="ADAL" clId="{C3107A03-ABF2-494A-B41A-BE83E565821D}" dt="2022-04-20T23:18:09.867" v="11937" actId="20577"/>
        <pc:sldMkLst>
          <pc:docMk/>
          <pc:sldMk cId="726866880" sldId="303"/>
        </pc:sldMkLst>
        <pc:spChg chg="mod">
          <ac:chgData name="Hà Đồng Hưng - Khoa Công nghệ thông tin - VLSET" userId="544bb70a-02ae-480f-83e2-67ef1e534f47" providerId="ADAL" clId="{C3107A03-ABF2-494A-B41A-BE83E565821D}" dt="2022-04-20T23:02:48.821" v="11853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18:09.867" v="11937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add del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3448089675" sldId="319"/>
        </pc:sldMkLst>
      </pc:sldChg>
      <pc:sldChg chg="del">
        <pc:chgData name="Hà Đồng Hưng - Khoa Công nghệ thông tin - VLSET" userId="544bb70a-02ae-480f-83e2-67ef1e534f47" providerId="ADAL" clId="{C3107A03-ABF2-494A-B41A-BE83E565821D}" dt="2022-04-12T07:10:07.745" v="641" actId="2696"/>
        <pc:sldMkLst>
          <pc:docMk/>
          <pc:sldMk cId="1902541966" sldId="320"/>
        </pc:sldMkLst>
      </pc:sldChg>
      <pc:sldChg chg="del">
        <pc:chgData name="Hà Đồng Hưng - Khoa Công nghệ thông tin - VLSET" userId="544bb70a-02ae-480f-83e2-67ef1e534f47" providerId="ADAL" clId="{C3107A03-ABF2-494A-B41A-BE83E565821D}" dt="2022-04-12T07:10:08.447" v="645" actId="2696"/>
        <pc:sldMkLst>
          <pc:docMk/>
          <pc:sldMk cId="2150860130" sldId="321"/>
        </pc:sldMkLst>
      </pc:sldChg>
      <pc:sldChg chg="del">
        <pc:chgData name="Hà Đồng Hưng - Khoa Công nghệ thông tin - VLSET" userId="544bb70a-02ae-480f-83e2-67ef1e534f47" providerId="ADAL" clId="{C3107A03-ABF2-494A-B41A-BE83E565821D}" dt="2022-04-12T07:10:08.499" v="646" actId="2696"/>
        <pc:sldMkLst>
          <pc:docMk/>
          <pc:sldMk cId="3696036847" sldId="332"/>
        </pc:sldMkLst>
      </pc:sldChg>
      <pc:sldChg chg="del">
        <pc:chgData name="Hà Đồng Hưng - Khoa Công nghệ thông tin - VLSET" userId="544bb70a-02ae-480f-83e2-67ef1e534f47" providerId="ADAL" clId="{C3107A03-ABF2-494A-B41A-BE83E565821D}" dt="2022-04-12T07:10:08.626" v="649" actId="2696"/>
        <pc:sldMkLst>
          <pc:docMk/>
          <pc:sldMk cId="4026623210" sldId="334"/>
        </pc:sldMkLst>
      </pc:sldChg>
      <pc:sldChg chg="add del">
        <pc:chgData name="Hà Đồng Hưng - Khoa Công nghệ thông tin - VLSET" userId="544bb70a-02ae-480f-83e2-67ef1e534f47" providerId="ADAL" clId="{C3107A03-ABF2-494A-B41A-BE83E565821D}" dt="2022-04-12T08:45:34.744" v="4012" actId="2696"/>
        <pc:sldMkLst>
          <pc:docMk/>
          <pc:sldMk cId="2575028822" sldId="335"/>
        </pc:sldMkLst>
      </pc:sldChg>
      <pc:sldChg chg="add del">
        <pc:chgData name="Hà Đồng Hưng - Khoa Công nghệ thông tin - VLSET" userId="544bb70a-02ae-480f-83e2-67ef1e534f47" providerId="ADAL" clId="{C3107A03-ABF2-494A-B41A-BE83E565821D}" dt="2022-04-12T09:21:45.615" v="5813" actId="2696"/>
        <pc:sldMkLst>
          <pc:docMk/>
          <pc:sldMk cId="1345641631" sldId="336"/>
        </pc:sldMkLst>
      </pc:sldChg>
      <pc:sldChg chg="modSp add modTransition">
        <pc:chgData name="Hà Đồng Hưng - Khoa Công nghệ thông tin - VLSET" userId="544bb70a-02ae-480f-83e2-67ef1e534f47" providerId="ADAL" clId="{C3107A03-ABF2-494A-B41A-BE83E565821D}" dt="2022-04-20T23:19:44.640" v="11962" actId="20577"/>
        <pc:sldMkLst>
          <pc:docMk/>
          <pc:sldMk cId="1024538272" sldId="337"/>
        </pc:sldMkLst>
        <pc:spChg chg="mod">
          <ac:chgData name="Hà Đồng Hưng - Khoa Công nghệ thông tin - VLSET" userId="544bb70a-02ae-480f-83e2-67ef1e534f47" providerId="ADAL" clId="{C3107A03-ABF2-494A-B41A-BE83E565821D}" dt="2022-04-20T23:03:06.295" v="11861" actId="6549"/>
          <ac:spMkLst>
            <pc:docMk/>
            <pc:sldMk cId="1024538272" sldId="337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19:44.640" v="11962" actId="20577"/>
          <ac:spMkLst>
            <pc:docMk/>
            <pc:sldMk cId="1024538272" sldId="337"/>
            <ac:spMk id="62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3:03.288" v="11854"/>
          <ac:grpSpMkLst>
            <pc:docMk/>
            <pc:sldMk cId="1024538272" sldId="337"/>
            <ac:grpSpMk id="20" creationId="{00000000-0000-0000-0000-000000000000}"/>
          </ac:grpSpMkLst>
        </pc:grpChg>
      </pc:sldChg>
      <pc:sldChg chg="del">
        <pc:chgData name="Hà Đồng Hưng - Khoa Công nghệ thông tin - VLSET" userId="544bb70a-02ae-480f-83e2-67ef1e534f47" providerId="ADAL" clId="{C3107A03-ABF2-494A-B41A-BE83E565821D}" dt="2022-04-12T07:10:08.255" v="642" actId="2696"/>
        <pc:sldMkLst>
          <pc:docMk/>
          <pc:sldMk cId="1303514622" sldId="337"/>
        </pc:sldMkLst>
      </pc:sldChg>
      <pc:sldChg chg="modSp add modTransition">
        <pc:chgData name="Hà Đồng Hưng - Khoa Công nghệ thông tin - VLSET" userId="544bb70a-02ae-480f-83e2-67ef1e534f47" providerId="ADAL" clId="{C3107A03-ABF2-494A-B41A-BE83E565821D}" dt="2022-04-20T23:23:45.750" v="12040" actId="20577"/>
        <pc:sldMkLst>
          <pc:docMk/>
          <pc:sldMk cId="821710593" sldId="338"/>
        </pc:sldMkLst>
        <pc:spChg chg="mod">
          <ac:chgData name="Hà Đồng Hưng - Khoa Công nghệ thông tin - VLSET" userId="544bb70a-02ae-480f-83e2-67ef1e534f47" providerId="ADAL" clId="{C3107A03-ABF2-494A-B41A-BE83E565821D}" dt="2022-04-20T23:03:10.763" v="11862"/>
          <ac:spMkLst>
            <pc:docMk/>
            <pc:sldMk cId="821710593" sldId="338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23:45.750" v="12040" actId="20577"/>
          <ac:spMkLst>
            <pc:docMk/>
            <pc:sldMk cId="821710593" sldId="338"/>
            <ac:spMk id="62" creationId="{00000000-0000-0000-0000-000000000000}"/>
          </ac:spMkLst>
        </pc:spChg>
      </pc:sldChg>
      <pc:sldChg chg="del">
        <pc:chgData name="Hà Đồng Hưng - Khoa Công nghệ thông tin - VLSET" userId="544bb70a-02ae-480f-83e2-67ef1e534f47" providerId="ADAL" clId="{C3107A03-ABF2-494A-B41A-BE83E565821D}" dt="2022-04-12T07:10:08.365" v="644" actId="2696"/>
        <pc:sldMkLst>
          <pc:docMk/>
          <pc:sldMk cId="1515226355" sldId="338"/>
        </pc:sldMkLst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24:40.028" v="12046" actId="1076"/>
        <pc:sldMkLst>
          <pc:docMk/>
          <pc:sldMk cId="243310511" sldId="339"/>
        </pc:sldMkLst>
        <pc:spChg chg="add mod">
          <ac:chgData name="Hà Đồng Hưng - Khoa Công nghệ thông tin - VLSET" userId="544bb70a-02ae-480f-83e2-67ef1e534f47" providerId="ADAL" clId="{C3107A03-ABF2-494A-B41A-BE83E565821D}" dt="2022-04-12T08:45:20.716" v="4011" actId="1036"/>
          <ac:spMkLst>
            <pc:docMk/>
            <pc:sldMk cId="243310511" sldId="339"/>
            <ac:spMk id="2" creationId="{A20B0530-B717-4785-8092-0C35BA5DB511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20T23:24:40.028" v="12046" actId="1076"/>
          <ac:spMkLst>
            <pc:docMk/>
            <pc:sldMk cId="243310511" sldId="339"/>
            <ac:spMk id="3" creationId="{8C803F88-34A3-4864-87CF-A36841597111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3:20.236" v="11863"/>
          <ac:spMkLst>
            <pc:docMk/>
            <pc:sldMk cId="243310511" sldId="339"/>
            <ac:spMk id="12" creationId="{F03049CE-0BAE-4E45-8245-B06F68BB456B}"/>
          </ac:spMkLst>
        </pc:spChg>
        <pc:spChg chg="del mod">
          <ac:chgData name="Hà Đồng Hưng - Khoa Công nghệ thông tin - VLSET" userId="544bb70a-02ae-480f-83e2-67ef1e534f47" providerId="ADAL" clId="{C3107A03-ABF2-494A-B41A-BE83E565821D}" dt="2022-04-12T08:29:03.387" v="3295"/>
          <ac:spMkLst>
            <pc:docMk/>
            <pc:sldMk cId="243310511" sldId="339"/>
            <ac:spMk id="62" creationId="{00000000-0000-0000-0000-000000000000}"/>
          </ac:spMkLst>
        </pc:spChg>
        <pc:grpChg chg="add">
          <ac:chgData name="Hà Đồng Hưng - Khoa Công nghệ thông tin - VLSET" userId="544bb70a-02ae-480f-83e2-67ef1e534f47" providerId="ADAL" clId="{C3107A03-ABF2-494A-B41A-BE83E565821D}" dt="2022-04-12T08:45:13.696" v="3983"/>
          <ac:grpSpMkLst>
            <pc:docMk/>
            <pc:sldMk cId="243310511" sldId="339"/>
            <ac:grpSpMk id="11" creationId="{BB2ADAF5-3B03-4339-9FFA-F92522820C83}"/>
          </ac:grpSpMkLst>
        </pc:grpChg>
        <pc:grpChg chg="del">
          <ac:chgData name="Hà Đồng Hưng - Khoa Công nghệ thông tin - VLSET" userId="544bb70a-02ae-480f-83e2-67ef1e534f47" providerId="ADAL" clId="{C3107A03-ABF2-494A-B41A-BE83E565821D}" dt="2022-04-12T08:23:46.563" v="3232" actId="478"/>
          <ac:grpSpMkLst>
            <pc:docMk/>
            <pc:sldMk cId="243310511" sldId="339"/>
            <ac:grpSpMk id="20" creationId="{00000000-0000-0000-0000-000000000000}"/>
          </ac:grpSpMkLst>
        </pc:grpChg>
      </pc:sldChg>
      <pc:sldChg chg="del">
        <pc:chgData name="Hà Đồng Hưng - Khoa Công nghệ thông tin - VLSET" userId="544bb70a-02ae-480f-83e2-67ef1e534f47" providerId="ADAL" clId="{C3107A03-ABF2-494A-B41A-BE83E565821D}" dt="2022-04-12T07:10:08.317" v="643" actId="2696"/>
        <pc:sldMkLst>
          <pc:docMk/>
          <pc:sldMk cId="1687818066" sldId="339"/>
        </pc:sldMkLst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25:23.061" v="12055"/>
        <pc:sldMkLst>
          <pc:docMk/>
          <pc:sldMk cId="633428022" sldId="340"/>
        </pc:sldMkLst>
        <pc:spChg chg="add mod">
          <ac:chgData name="Hà Đồng Hưng - Khoa Công nghệ thông tin - VLSET" userId="544bb70a-02ae-480f-83e2-67ef1e534f47" providerId="ADAL" clId="{C3107A03-ABF2-494A-B41A-BE83E565821D}" dt="2022-04-12T08:41:45.910" v="3769" actId="1035"/>
          <ac:spMkLst>
            <pc:docMk/>
            <pc:sldMk cId="633428022" sldId="340"/>
            <ac:spMk id="2" creationId="{5FC27409-12C6-4CB8-8356-3201D30E9FE9}"/>
          </ac:spMkLst>
        </pc:spChg>
        <pc:spChg chg="add del mod">
          <ac:chgData name="Hà Đồng Hưng - Khoa Công nghệ thông tin - VLSET" userId="544bb70a-02ae-480f-83e2-67ef1e534f47" providerId="ADAL" clId="{C3107A03-ABF2-494A-B41A-BE83E565821D}" dt="2022-04-12T08:41:01.416" v="3736" actId="478"/>
          <ac:spMkLst>
            <pc:docMk/>
            <pc:sldMk cId="633428022" sldId="340"/>
            <ac:spMk id="3" creationId="{D01AD35B-990D-4BAD-8618-1084975F8911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8:41:58.776" v="3809" actId="1035"/>
          <ac:spMkLst>
            <pc:docMk/>
            <pc:sldMk cId="633428022" sldId="340"/>
            <ac:spMk id="4" creationId="{122D9FD1-3525-45CC-92F3-5D263F3E60F6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8:44:06.374" v="3977" actId="14100"/>
          <ac:spMkLst>
            <pc:docMk/>
            <pc:sldMk cId="633428022" sldId="340"/>
            <ac:spMk id="5" creationId="{78A4C828-0220-42A4-9873-DC45A1381349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20T23:25:23.061" v="12055"/>
          <ac:spMkLst>
            <pc:docMk/>
            <pc:sldMk cId="633428022" sldId="340"/>
            <ac:spMk id="11" creationId="{01AE5589-AF32-4B73-A791-FF800231500E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8:44:15.708" v="3981" actId="1035"/>
          <ac:spMkLst>
            <pc:docMk/>
            <pc:sldMk cId="633428022" sldId="340"/>
            <ac:spMk id="14" creationId="{681289A9-9B0C-4900-A5B7-1DAEEE2535B7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3:26.012" v="11864"/>
          <ac:spMkLst>
            <pc:docMk/>
            <pc:sldMk cId="633428022" sldId="340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25:16.821" v="12054"/>
          <ac:spMkLst>
            <pc:docMk/>
            <pc:sldMk cId="633428022" sldId="340"/>
            <ac:spMk id="62" creationId="{00000000-0000-0000-0000-000000000000}"/>
          </ac:spMkLst>
        </pc:spChg>
      </pc:sldChg>
      <pc:sldChg chg="del">
        <pc:chgData name="Hà Đồng Hưng - Khoa Công nghệ thông tin - VLSET" userId="544bb70a-02ae-480f-83e2-67ef1e534f47" providerId="ADAL" clId="{C3107A03-ABF2-494A-B41A-BE83E565821D}" dt="2022-04-12T07:10:08.560" v="647" actId="2696"/>
        <pc:sldMkLst>
          <pc:docMk/>
          <pc:sldMk cId="2483012721" sldId="340"/>
        </pc:sldMkLst>
      </pc:sldChg>
      <pc:sldChg chg="delSp modSp add modTransition">
        <pc:chgData name="Hà Đồng Hưng - Khoa Công nghệ thông tin - VLSET" userId="544bb70a-02ae-480f-83e2-67ef1e534f47" providerId="ADAL" clId="{C3107A03-ABF2-494A-B41A-BE83E565821D}" dt="2022-04-20T23:27:32.571" v="12155" actId="20577"/>
        <pc:sldMkLst>
          <pc:docMk/>
          <pc:sldMk cId="95202660" sldId="341"/>
        </pc:sldMkLst>
        <pc:spChg chg="del">
          <ac:chgData name="Hà Đồng Hưng - Khoa Công nghệ thông tin - VLSET" userId="544bb70a-02ae-480f-83e2-67ef1e534f47" providerId="ADAL" clId="{C3107A03-ABF2-494A-B41A-BE83E565821D}" dt="2022-04-12T08:47:34.542" v="4016" actId="478"/>
          <ac:spMkLst>
            <pc:docMk/>
            <pc:sldMk cId="95202660" sldId="341"/>
            <ac:spMk id="2" creationId="{5FC27409-12C6-4CB8-8356-3201D30E9FE9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8:47:32.158" v="4015" actId="478"/>
          <ac:spMkLst>
            <pc:docMk/>
            <pc:sldMk cId="95202660" sldId="341"/>
            <ac:spMk id="4" creationId="{122D9FD1-3525-45CC-92F3-5D263F3E60F6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8:47:30.610" v="4014" actId="478"/>
          <ac:spMkLst>
            <pc:docMk/>
            <pc:sldMk cId="95202660" sldId="341"/>
            <ac:spMk id="5" creationId="{78A4C828-0220-42A4-9873-DC45A1381349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8:47:36.735" v="4017" actId="478"/>
          <ac:spMkLst>
            <pc:docMk/>
            <pc:sldMk cId="95202660" sldId="341"/>
            <ac:spMk id="11" creationId="{01AE5589-AF32-4B73-A791-FF800231500E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8:47:38.983" v="4018" actId="478"/>
          <ac:spMkLst>
            <pc:docMk/>
            <pc:sldMk cId="95202660" sldId="341"/>
            <ac:spMk id="14" creationId="{681289A9-9B0C-4900-A5B7-1DAEEE2535B7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3:30.620" v="11865"/>
          <ac:spMkLst>
            <pc:docMk/>
            <pc:sldMk cId="95202660" sldId="341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27:32.571" v="12155" actId="20577"/>
          <ac:spMkLst>
            <pc:docMk/>
            <pc:sldMk cId="95202660" sldId="341"/>
            <ac:spMk id="62" creationId="{00000000-0000-0000-0000-000000000000}"/>
          </ac:spMkLst>
        </pc:spChg>
      </pc:sldChg>
      <pc:sldChg chg="del">
        <pc:chgData name="Hà Đồng Hưng - Khoa Công nghệ thông tin - VLSET" userId="544bb70a-02ae-480f-83e2-67ef1e534f47" providerId="ADAL" clId="{C3107A03-ABF2-494A-B41A-BE83E565821D}" dt="2022-04-12T07:10:08.593" v="648" actId="2696"/>
        <pc:sldMkLst>
          <pc:docMk/>
          <pc:sldMk cId="2465455751" sldId="341"/>
        </pc:sldMkLst>
      </pc:sldChg>
      <pc:sldChg chg="addSp modSp add modTransition">
        <pc:chgData name="Hà Đồng Hưng - Khoa Công nghệ thông tin - VLSET" userId="544bb70a-02ae-480f-83e2-67ef1e534f47" providerId="ADAL" clId="{C3107A03-ABF2-494A-B41A-BE83E565821D}" dt="2022-04-20T23:28:07.547" v="12158"/>
        <pc:sldMkLst>
          <pc:docMk/>
          <pc:sldMk cId="818481248" sldId="342"/>
        </pc:sldMkLst>
        <pc:spChg chg="add mod">
          <ac:chgData name="Hà Đồng Hưng - Khoa Công nghệ thông tin - VLSET" userId="544bb70a-02ae-480f-83e2-67ef1e534f47" providerId="ADAL" clId="{C3107A03-ABF2-494A-B41A-BE83E565821D}" dt="2022-04-12T09:03:52.316" v="4987" actId="1076"/>
          <ac:spMkLst>
            <pc:docMk/>
            <pc:sldMk cId="818481248" sldId="342"/>
            <ac:spMk id="2" creationId="{9301E6CB-52DD-4574-9F49-0BB2D041B8BC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20T23:28:07.547" v="12158"/>
          <ac:spMkLst>
            <pc:docMk/>
            <pc:sldMk cId="818481248" sldId="342"/>
            <ac:spMk id="11" creationId="{7EC07479-D6AA-42D5-AAD0-A2B3353F16D3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3:40.059" v="11866"/>
          <ac:spMkLst>
            <pc:docMk/>
            <pc:sldMk cId="818481248" sldId="342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27:51.620" v="12157"/>
          <ac:spMkLst>
            <pc:docMk/>
            <pc:sldMk cId="818481248" sldId="342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28:24.065" v="12159"/>
        <pc:sldMkLst>
          <pc:docMk/>
          <pc:sldMk cId="1363302780" sldId="343"/>
        </pc:sldMkLst>
        <pc:spChg chg="del">
          <ac:chgData name="Hà Đồng Hưng - Khoa Công nghệ thông tin - VLSET" userId="544bb70a-02ae-480f-83e2-67ef1e534f47" providerId="ADAL" clId="{C3107A03-ABF2-494A-B41A-BE83E565821D}" dt="2022-04-12T09:07:14.366" v="5211" actId="478"/>
          <ac:spMkLst>
            <pc:docMk/>
            <pc:sldMk cId="1363302780" sldId="343"/>
            <ac:spMk id="2" creationId="{9301E6CB-52DD-4574-9F49-0BB2D041B8BC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11:25.258" v="5354" actId="1035"/>
          <ac:spMkLst>
            <pc:docMk/>
            <pc:sldMk cId="1363302780" sldId="343"/>
            <ac:spMk id="3" creationId="{7DE3923F-D93F-4EBF-AC43-C1E4F27EE6EA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07:18.592" v="5212" actId="478"/>
          <ac:spMkLst>
            <pc:docMk/>
            <pc:sldMk cId="1363302780" sldId="343"/>
            <ac:spMk id="11" creationId="{7EC07479-D6AA-42D5-AAD0-A2B3353F16D3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14:50.674" v="5571" actId="20577"/>
          <ac:spMkLst>
            <pc:docMk/>
            <pc:sldMk cId="1363302780" sldId="343"/>
            <ac:spMk id="13" creationId="{A0BC25DF-9DEB-4920-8BFD-49DC5C202F93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3:46.699" v="11867"/>
          <ac:spMkLst>
            <pc:docMk/>
            <pc:sldMk cId="1363302780" sldId="343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28:24.065" v="12159"/>
          <ac:spMkLst>
            <pc:docMk/>
            <pc:sldMk cId="1363302780" sldId="343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28:42.165" v="12161"/>
        <pc:sldMkLst>
          <pc:docMk/>
          <pc:sldMk cId="1620335226" sldId="344"/>
        </pc:sldMkLst>
        <pc:spChg chg="add mod">
          <ac:chgData name="Hà Đồng Hưng - Khoa Công nghệ thông tin - VLSET" userId="544bb70a-02ae-480f-83e2-67ef1e534f47" providerId="ADAL" clId="{C3107A03-ABF2-494A-B41A-BE83E565821D}" dt="2022-04-12T09:18:48.598" v="5757" actId="14100"/>
          <ac:spMkLst>
            <pc:docMk/>
            <pc:sldMk cId="1620335226" sldId="344"/>
            <ac:spMk id="2" creationId="{706F9C83-9217-4675-82A9-C50584981D8C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16:04.269" v="5574" actId="478"/>
          <ac:spMkLst>
            <pc:docMk/>
            <pc:sldMk cId="1620335226" sldId="344"/>
            <ac:spMk id="3" creationId="{7DE3923F-D93F-4EBF-AC43-C1E4F27EE6EA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20:24.774" v="5812" actId="1035"/>
          <ac:spMkLst>
            <pc:docMk/>
            <pc:sldMk cId="1620335226" sldId="344"/>
            <ac:spMk id="4" creationId="{950F558F-32F7-4D8B-8262-52321DC1BF54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16:01.454" v="5573" actId="478"/>
          <ac:spMkLst>
            <pc:docMk/>
            <pc:sldMk cId="1620335226" sldId="344"/>
            <ac:spMk id="13" creationId="{A0BC25DF-9DEB-4920-8BFD-49DC5C202F93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3:52.028" v="11868"/>
          <ac:spMkLst>
            <pc:docMk/>
            <pc:sldMk cId="1620335226" sldId="344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28:42.165" v="12161"/>
          <ac:spMkLst>
            <pc:docMk/>
            <pc:sldMk cId="1620335226" sldId="344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29:02.668" v="12163"/>
        <pc:sldMkLst>
          <pc:docMk/>
          <pc:sldMk cId="1873536252" sldId="345"/>
        </pc:sldMkLst>
        <pc:spChg chg="del">
          <ac:chgData name="Hà Đồng Hưng - Khoa Công nghệ thông tin - VLSET" userId="544bb70a-02ae-480f-83e2-67ef1e534f47" providerId="ADAL" clId="{C3107A03-ABF2-494A-B41A-BE83E565821D}" dt="2022-04-12T09:22:52.552" v="5816" actId="478"/>
          <ac:spMkLst>
            <pc:docMk/>
            <pc:sldMk cId="1873536252" sldId="345"/>
            <ac:spMk id="2" creationId="{706F9C83-9217-4675-82A9-C50584981D8C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25:53.433" v="6013" actId="14100"/>
          <ac:spMkLst>
            <pc:docMk/>
            <pc:sldMk cId="1873536252" sldId="345"/>
            <ac:spMk id="3" creationId="{556FA12E-A707-4278-B88D-A3DA09148D4C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22:50.254" v="5815" actId="478"/>
          <ac:spMkLst>
            <pc:docMk/>
            <pc:sldMk cId="1873536252" sldId="345"/>
            <ac:spMk id="4" creationId="{950F558F-32F7-4D8B-8262-52321DC1BF54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20T23:28:53.527" v="12162"/>
          <ac:spMkLst>
            <pc:docMk/>
            <pc:sldMk cId="1873536252" sldId="345"/>
            <ac:spMk id="12" creationId="{799511B6-CDF6-4B7A-8D58-FFFB5B90199F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20T23:29:02.668" v="12163"/>
          <ac:spMkLst>
            <pc:docMk/>
            <pc:sldMk cId="1873536252" sldId="345"/>
            <ac:spMk id="14" creationId="{0A804F27-DF12-4BF7-A2B8-7ED5E27BB06E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3:57.605" v="11869"/>
          <ac:spMkLst>
            <pc:docMk/>
            <pc:sldMk cId="1873536252" sldId="345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9:24:18.303" v="5886" actId="113"/>
          <ac:spMkLst>
            <pc:docMk/>
            <pc:sldMk cId="1873536252" sldId="345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29:31.098" v="12168"/>
        <pc:sldMkLst>
          <pc:docMk/>
          <pc:sldMk cId="742340030" sldId="346"/>
        </pc:sldMkLst>
        <pc:spChg chg="add mod">
          <ac:chgData name="Hà Đồng Hưng - Khoa Công nghệ thông tin - VLSET" userId="544bb70a-02ae-480f-83e2-67ef1e534f47" providerId="ADAL" clId="{C3107A03-ABF2-494A-B41A-BE83E565821D}" dt="2022-04-12T09:31:20.767" v="6306" actId="14100"/>
          <ac:spMkLst>
            <pc:docMk/>
            <pc:sldMk cId="742340030" sldId="346"/>
            <ac:spMk id="2" creationId="{D9211070-4654-4461-8E08-7C466B96635B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30:40.292" v="6295" actId="478"/>
          <ac:spMkLst>
            <pc:docMk/>
            <pc:sldMk cId="742340030" sldId="346"/>
            <ac:spMk id="3" creationId="{556FA12E-A707-4278-B88D-A3DA09148D4C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36:06.705" v="6434" actId="20577"/>
          <ac:spMkLst>
            <pc:docMk/>
            <pc:sldMk cId="742340030" sldId="346"/>
            <ac:spMk id="4" creationId="{9C9CAF4F-D1AD-4E7A-894D-BC0B117F2C72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39:00.423" v="6590" actId="1035"/>
          <ac:spMkLst>
            <pc:docMk/>
            <pc:sldMk cId="742340030" sldId="346"/>
            <ac:spMk id="5" creationId="{04D76236-9D51-4A92-92B1-68043897A2A1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29:22.449" v="12166"/>
          <ac:spMkLst>
            <pc:docMk/>
            <pc:sldMk cId="742340030" sldId="346"/>
            <ac:spMk id="12" creationId="{799511B6-CDF6-4B7A-8D58-FFFB5B90199F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30:09.315" v="6242" actId="478"/>
          <ac:spMkLst>
            <pc:docMk/>
            <pc:sldMk cId="742340030" sldId="346"/>
            <ac:spMk id="14" creationId="{0A804F27-DF12-4BF7-A2B8-7ED5E27BB06E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20T23:29:27.498" v="12167"/>
          <ac:spMkLst>
            <pc:docMk/>
            <pc:sldMk cId="742340030" sldId="346"/>
            <ac:spMk id="15" creationId="{5BCD27B3-A1AE-450F-A491-01D9F37759B2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20T23:29:31.098" v="12168"/>
          <ac:spMkLst>
            <pc:docMk/>
            <pc:sldMk cId="742340030" sldId="346"/>
            <ac:spMk id="16" creationId="{383EF66E-16B0-4FB0-931B-6424FDA358D2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4:03.275" v="11870"/>
          <ac:spMkLst>
            <pc:docMk/>
            <pc:sldMk cId="742340030" sldId="346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29:17.778" v="12165" actId="108"/>
          <ac:spMkLst>
            <pc:docMk/>
            <pc:sldMk cId="742340030" sldId="346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29:53.641" v="12170"/>
        <pc:sldMkLst>
          <pc:docMk/>
          <pc:sldMk cId="1243970673" sldId="347"/>
        </pc:sldMkLst>
        <pc:spChg chg="add mod">
          <ac:chgData name="Hà Đồng Hưng - Khoa Công nghệ thông tin - VLSET" userId="544bb70a-02ae-480f-83e2-67ef1e534f47" providerId="ADAL" clId="{C3107A03-ABF2-494A-B41A-BE83E565821D}" dt="2022-04-14T07:44:56.206" v="7011"/>
          <ac:spMkLst>
            <pc:docMk/>
            <pc:sldMk cId="1243970673" sldId="347"/>
            <ac:spMk id="2" creationId="{27837CA9-1519-4129-90F5-B53167E2AC1E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47:57.738" v="6604" actId="478"/>
          <ac:spMkLst>
            <pc:docMk/>
            <pc:sldMk cId="1243970673" sldId="347"/>
            <ac:spMk id="2" creationId="{9301E6CB-52DD-4574-9F49-0BB2D041B8BC}"/>
          </ac:spMkLst>
        </pc:spChg>
        <pc:spChg chg="add del">
          <ac:chgData name="Hà Đồng Hưng - Khoa Công nghệ thông tin - VLSET" userId="544bb70a-02ae-480f-83e2-67ef1e534f47" providerId="ADAL" clId="{C3107A03-ABF2-494A-B41A-BE83E565821D}" dt="2022-04-14T07:44:33.695" v="7008" actId="478"/>
          <ac:spMkLst>
            <pc:docMk/>
            <pc:sldMk cId="1243970673" sldId="347"/>
            <ac:spMk id="3" creationId="{D8621A6C-24B7-40C7-9AA1-D5F0414D24E0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47:53.423" v="6603" actId="478"/>
          <ac:spMkLst>
            <pc:docMk/>
            <pc:sldMk cId="1243970673" sldId="347"/>
            <ac:spMk id="11" creationId="{7EC07479-D6AA-42D5-AAD0-A2B3353F16D3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4:30.997" v="11892" actId="20577"/>
          <ac:spMkLst>
            <pc:docMk/>
            <pc:sldMk cId="1243970673" sldId="347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29:53.641" v="12170"/>
          <ac:spMkLst>
            <pc:docMk/>
            <pc:sldMk cId="1243970673" sldId="347"/>
            <ac:spMk id="62" creationId="{00000000-0000-0000-0000-000000000000}"/>
          </ac:spMkLst>
        </pc:spChg>
      </pc:sldChg>
      <pc:sldChg chg="delSp modSp add modTransition">
        <pc:chgData name="Hà Đồng Hưng - Khoa Công nghệ thông tin - VLSET" userId="544bb70a-02ae-480f-83e2-67ef1e534f47" providerId="ADAL" clId="{C3107A03-ABF2-494A-B41A-BE83E565821D}" dt="2022-04-20T23:30:02.276" v="12171"/>
        <pc:sldMkLst>
          <pc:docMk/>
          <pc:sldMk cId="387529193" sldId="348"/>
        </pc:sldMkLst>
        <pc:spChg chg="del">
          <ac:chgData name="Hà Đồng Hưng - Khoa Công nghệ thông tin - VLSET" userId="544bb70a-02ae-480f-83e2-67ef1e534f47" providerId="ADAL" clId="{C3107A03-ABF2-494A-B41A-BE83E565821D}" dt="2022-04-14T07:53:51.126" v="7024" actId="478"/>
          <ac:spMkLst>
            <pc:docMk/>
            <pc:sldMk cId="387529193" sldId="348"/>
            <ac:spMk id="2" creationId="{27837CA9-1519-4129-90F5-B53167E2AC1E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4:43.997" v="11893"/>
          <ac:spMkLst>
            <pc:docMk/>
            <pc:sldMk cId="387529193" sldId="348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30:02.276" v="12171"/>
          <ac:spMkLst>
            <pc:docMk/>
            <pc:sldMk cId="387529193" sldId="348"/>
            <ac:spMk id="62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4:43.997" v="11893"/>
          <ac:grpSpMkLst>
            <pc:docMk/>
            <pc:sldMk cId="387529193" sldId="348"/>
            <ac:grpSpMk id="20" creationId="{00000000-0000-0000-0000-000000000000}"/>
          </ac:grpSpMkLst>
        </pc:grpChg>
      </pc:sldChg>
      <pc:sldChg chg="addSp modSp add modTransition">
        <pc:chgData name="Hà Đồng Hưng - Khoa Công nghệ thông tin - VLSET" userId="544bb70a-02ae-480f-83e2-67ef1e534f47" providerId="ADAL" clId="{C3107A03-ABF2-494A-B41A-BE83E565821D}" dt="2022-04-20T23:30:15.004" v="12174" actId="20577"/>
        <pc:sldMkLst>
          <pc:docMk/>
          <pc:sldMk cId="2525495423" sldId="349"/>
        </pc:sldMkLst>
        <pc:spChg chg="add mod">
          <ac:chgData name="Hà Đồng Hưng - Khoa Công nghệ thông tin - VLSET" userId="544bb70a-02ae-480f-83e2-67ef1e534f47" providerId="ADAL" clId="{C3107A03-ABF2-494A-B41A-BE83E565821D}" dt="2022-04-14T08:38:32.259" v="7673" actId="207"/>
          <ac:spMkLst>
            <pc:docMk/>
            <pc:sldMk cId="2525495423" sldId="349"/>
            <ac:spMk id="2" creationId="{C93BF599-0847-4762-9A0F-878E1C072849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4:49.388" v="11894"/>
          <ac:spMkLst>
            <pc:docMk/>
            <pc:sldMk cId="2525495423" sldId="349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30:15.004" v="12174" actId="20577"/>
          <ac:spMkLst>
            <pc:docMk/>
            <pc:sldMk cId="2525495423" sldId="349"/>
            <ac:spMk id="62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4:49.388" v="11894"/>
          <ac:grpSpMkLst>
            <pc:docMk/>
            <pc:sldMk cId="2525495423" sldId="349"/>
            <ac:grpSpMk id="20" creationId="{00000000-0000-0000-0000-000000000000}"/>
          </ac:grpSpMkLst>
        </pc:gr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30:21.098" v="12175"/>
        <pc:sldMkLst>
          <pc:docMk/>
          <pc:sldMk cId="1539070168" sldId="350"/>
        </pc:sldMkLst>
        <pc:spChg chg="del">
          <ac:chgData name="Hà Đồng Hưng - Khoa Công nghệ thông tin - VLSET" userId="544bb70a-02ae-480f-83e2-67ef1e534f47" providerId="ADAL" clId="{C3107A03-ABF2-494A-B41A-BE83E565821D}" dt="2022-04-14T08:39:36.209" v="7675" actId="478"/>
          <ac:spMkLst>
            <pc:docMk/>
            <pc:sldMk cId="1539070168" sldId="350"/>
            <ac:spMk id="2" creationId="{C93BF599-0847-4762-9A0F-878E1C072849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4:55.264" v="11895"/>
          <ac:spMkLst>
            <pc:docMk/>
            <pc:sldMk cId="1539070168" sldId="350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30:21.098" v="12175"/>
          <ac:spMkLst>
            <pc:docMk/>
            <pc:sldMk cId="1539070168" sldId="350"/>
            <ac:spMk id="62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4:55.264" v="11895"/>
          <ac:grpSpMkLst>
            <pc:docMk/>
            <pc:sldMk cId="1539070168" sldId="350"/>
            <ac:grpSpMk id="20" creationId="{00000000-0000-0000-0000-000000000000}"/>
          </ac:grpSpMkLst>
        </pc:grpChg>
        <pc:graphicFrameChg chg="add mod modGraphic">
          <ac:chgData name="Hà Đồng Hưng - Khoa Công nghệ thông tin - VLSET" userId="544bb70a-02ae-480f-83e2-67ef1e534f47" providerId="ADAL" clId="{C3107A03-ABF2-494A-B41A-BE83E565821D}" dt="2022-04-14T08:49:45.745" v="7948" actId="207"/>
          <ac:graphicFrameMkLst>
            <pc:docMk/>
            <pc:sldMk cId="1539070168" sldId="350"/>
            <ac:graphicFrameMk id="3" creationId="{BCBD68BE-C7DC-4658-8EBF-E9C1D18918EC}"/>
          </ac:graphicFrameMkLst>
        </pc:graphicFrameChg>
      </pc:sldChg>
      <pc:sldChg chg="addSp delSp modSp add del">
        <pc:chgData name="Hà Đồng Hưng - Khoa Công nghệ thông tin - VLSET" userId="544bb70a-02ae-480f-83e2-67ef1e534f47" providerId="ADAL" clId="{C3107A03-ABF2-494A-B41A-BE83E565821D}" dt="2022-04-14T09:24:09.146" v="8106" actId="2696"/>
        <pc:sldMkLst>
          <pc:docMk/>
          <pc:sldMk cId="2987872153" sldId="351"/>
        </pc:sldMkLst>
        <pc:spChg chg="mod">
          <ac:chgData name="Hà Đồng Hưng - Khoa Công nghệ thông tin - VLSET" userId="544bb70a-02ae-480f-83e2-67ef1e534f47" providerId="ADAL" clId="{C3107A03-ABF2-494A-B41A-BE83E565821D}" dt="2022-04-14T08:53:35.135" v="8007" actId="20577"/>
          <ac:spMkLst>
            <pc:docMk/>
            <pc:sldMk cId="2987872153" sldId="351"/>
            <ac:spMk id="62" creationId="{00000000-0000-0000-0000-000000000000}"/>
          </ac:spMkLst>
        </pc:spChg>
        <pc:graphicFrameChg chg="add del mod modGraphic">
          <ac:chgData name="Hà Đồng Hưng - Khoa Công nghệ thông tin - VLSET" userId="544bb70a-02ae-480f-83e2-67ef1e534f47" providerId="ADAL" clId="{C3107A03-ABF2-494A-B41A-BE83E565821D}" dt="2022-04-14T08:52:52.198" v="7966" actId="478"/>
          <ac:graphicFrameMkLst>
            <pc:docMk/>
            <pc:sldMk cId="2987872153" sldId="351"/>
            <ac:graphicFrameMk id="2" creationId="{3B6D09CE-8B83-45BF-BF53-9BACE1C9D273}"/>
          </ac:graphicFrameMkLst>
        </pc:graphicFrameChg>
        <pc:graphicFrameChg chg="del">
          <ac:chgData name="Hà Đồng Hưng - Khoa Công nghệ thông tin - VLSET" userId="544bb70a-02ae-480f-83e2-67ef1e534f47" providerId="ADAL" clId="{C3107A03-ABF2-494A-B41A-BE83E565821D}" dt="2022-04-14T08:51:35.193" v="7961" actId="478"/>
          <ac:graphicFrameMkLst>
            <pc:docMk/>
            <pc:sldMk cId="2987872153" sldId="351"/>
            <ac:graphicFrameMk id="3" creationId="{BCBD68BE-C7DC-4658-8EBF-E9C1D18918EC}"/>
          </ac:graphicFrameMkLst>
        </pc:graphicFrameChg>
        <pc:graphicFrameChg chg="add mod modGraphic">
          <ac:chgData name="Hà Đồng Hưng - Khoa Công nghệ thông tin - VLSET" userId="544bb70a-02ae-480f-83e2-67ef1e534f47" providerId="ADAL" clId="{C3107A03-ABF2-494A-B41A-BE83E565821D}" dt="2022-04-14T08:53:54.751" v="8037" actId="20577"/>
          <ac:graphicFrameMkLst>
            <pc:docMk/>
            <pc:sldMk cId="2987872153" sldId="351"/>
            <ac:graphicFrameMk id="4" creationId="{F29C456F-5D83-49A3-B655-8150198E384D}"/>
          </ac:graphicFrameMkLst>
        </pc:graphicFrameChg>
      </pc:sldChg>
      <pc:sldChg chg="modSp add del">
        <pc:chgData name="Hà Đồng Hưng - Khoa Công nghệ thông tin - VLSET" userId="544bb70a-02ae-480f-83e2-67ef1e534f47" providerId="ADAL" clId="{C3107A03-ABF2-494A-B41A-BE83E565821D}" dt="2022-04-14T09:24:11.015" v="8107" actId="2696"/>
        <pc:sldMkLst>
          <pc:docMk/>
          <pc:sldMk cId="1855067259" sldId="352"/>
        </pc:sldMkLst>
        <pc:graphicFrameChg chg="mod modGraphic">
          <ac:chgData name="Hà Đồng Hưng - Khoa Công nghệ thông tin - VLSET" userId="544bb70a-02ae-480f-83e2-67ef1e534f47" providerId="ADAL" clId="{C3107A03-ABF2-494A-B41A-BE83E565821D}" dt="2022-04-14T08:55:05.857" v="8040"/>
          <ac:graphicFrameMkLst>
            <pc:docMk/>
            <pc:sldMk cId="1855067259" sldId="352"/>
            <ac:graphicFrameMk id="4" creationId="{F29C456F-5D83-49A3-B655-8150198E384D}"/>
          </ac:graphicFrameMkLst>
        </pc:graphicFrameChg>
      </pc:sldChg>
      <pc:sldChg chg="modSp add del">
        <pc:chgData name="Hà Đồng Hưng - Khoa Công nghệ thông tin - VLSET" userId="544bb70a-02ae-480f-83e2-67ef1e534f47" providerId="ADAL" clId="{C3107A03-ABF2-494A-B41A-BE83E565821D}" dt="2022-04-14T09:24:13.185" v="8108" actId="2696"/>
        <pc:sldMkLst>
          <pc:docMk/>
          <pc:sldMk cId="726878989" sldId="353"/>
        </pc:sldMkLst>
        <pc:graphicFrameChg chg="mod modGraphic">
          <ac:chgData name="Hà Đồng Hưng - Khoa Công nghệ thông tin - VLSET" userId="544bb70a-02ae-480f-83e2-67ef1e534f47" providerId="ADAL" clId="{C3107A03-ABF2-494A-B41A-BE83E565821D}" dt="2022-04-14T08:56:07.339" v="8043"/>
          <ac:graphicFrameMkLst>
            <pc:docMk/>
            <pc:sldMk cId="726878989" sldId="353"/>
            <ac:graphicFrameMk id="4" creationId="{F29C456F-5D83-49A3-B655-8150198E384D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30:28.665" v="12176"/>
        <pc:sldMkLst>
          <pc:docMk/>
          <pc:sldMk cId="1087162822" sldId="354"/>
        </pc:sldMkLst>
        <pc:spChg chg="add del mod">
          <ac:chgData name="Hà Đồng Hưng - Khoa Công nghệ thông tin - VLSET" userId="544bb70a-02ae-480f-83e2-67ef1e534f47" providerId="ADAL" clId="{C3107A03-ABF2-494A-B41A-BE83E565821D}" dt="2022-04-14T09:10:46.032" v="8053" actId="478"/>
          <ac:spMkLst>
            <pc:docMk/>
            <pc:sldMk cId="1087162822" sldId="354"/>
            <ac:spMk id="2" creationId="{2EA91998-4DB6-453D-B38F-6712A87A657E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5:02.556" v="11896"/>
          <ac:spMkLst>
            <pc:docMk/>
            <pc:sldMk cId="1087162822" sldId="354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30:28.665" v="12176"/>
          <ac:spMkLst>
            <pc:docMk/>
            <pc:sldMk cId="1087162822" sldId="354"/>
            <ac:spMk id="62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5:02.556" v="11896"/>
          <ac:grpSpMkLst>
            <pc:docMk/>
            <pc:sldMk cId="1087162822" sldId="354"/>
            <ac:grpSpMk id="20" creationId="{00000000-0000-0000-0000-000000000000}"/>
          </ac:grpSpMkLst>
        </pc:grpChg>
        <pc:graphicFrameChg chg="add del mod">
          <ac:chgData name="Hà Đồng Hưng - Khoa Công nghệ thông tin - VLSET" userId="544bb70a-02ae-480f-83e2-67ef1e534f47" providerId="ADAL" clId="{C3107A03-ABF2-494A-B41A-BE83E565821D}" dt="2022-04-14T09:08:15.921" v="8052" actId="478"/>
          <ac:graphicFrameMkLst>
            <pc:docMk/>
            <pc:sldMk cId="1087162822" sldId="354"/>
            <ac:graphicFrameMk id="3" creationId="{C5FB11DA-9F4C-4FE5-B50C-7F1AC233A44F}"/>
          </ac:graphicFrameMkLst>
        </pc:graphicFrameChg>
        <pc:graphicFrameChg chg="del modGraphic">
          <ac:chgData name="Hà Đồng Hưng - Khoa Công nghệ thông tin - VLSET" userId="544bb70a-02ae-480f-83e2-67ef1e534f47" providerId="ADAL" clId="{C3107A03-ABF2-494A-B41A-BE83E565821D}" dt="2022-04-14T09:07:24.912" v="8046" actId="478"/>
          <ac:graphicFrameMkLst>
            <pc:docMk/>
            <pc:sldMk cId="1087162822" sldId="354"/>
            <ac:graphicFrameMk id="4" creationId="{F29C456F-5D83-49A3-B655-8150198E384D}"/>
          </ac:graphicFrameMkLst>
        </pc:graphicFrameChg>
        <pc:graphicFrameChg chg="add mod modGraphic">
          <ac:chgData name="Hà Đồng Hưng - Khoa Công nghệ thông tin - VLSET" userId="544bb70a-02ae-480f-83e2-67ef1e534f47" providerId="ADAL" clId="{C3107A03-ABF2-494A-B41A-BE83E565821D}" dt="2022-04-14T09:28:06.957" v="8360" actId="207"/>
          <ac:graphicFrameMkLst>
            <pc:docMk/>
            <pc:sldMk cId="1087162822" sldId="354"/>
            <ac:graphicFrameMk id="6" creationId="{E92BA677-6655-4E0F-9CA4-42262333390A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30:34.675" v="12177"/>
        <pc:sldMkLst>
          <pc:docMk/>
          <pc:sldMk cId="1294704545" sldId="355"/>
        </pc:sldMkLst>
        <pc:spChg chg="mod">
          <ac:chgData name="Hà Đồng Hưng - Khoa Công nghệ thông tin - VLSET" userId="544bb70a-02ae-480f-83e2-67ef1e534f47" providerId="ADAL" clId="{C3107A03-ABF2-494A-B41A-BE83E565821D}" dt="2022-04-20T23:05:08.604" v="11897"/>
          <ac:spMkLst>
            <pc:docMk/>
            <pc:sldMk cId="1294704545" sldId="355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30:34.675" v="12177"/>
          <ac:spMkLst>
            <pc:docMk/>
            <pc:sldMk cId="1294704545" sldId="355"/>
            <ac:spMk id="62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5:08.604" v="11897"/>
          <ac:grpSpMkLst>
            <pc:docMk/>
            <pc:sldMk cId="1294704545" sldId="355"/>
            <ac:grpSpMk id="20" creationId="{00000000-0000-0000-0000-000000000000}"/>
          </ac:grpSpMkLst>
        </pc:grpChg>
        <pc:graphicFrameChg chg="add mod modGraphic">
          <ac:chgData name="Hà Đồng Hưng - Khoa Công nghệ thông tin - VLSET" userId="544bb70a-02ae-480f-83e2-67ef1e534f47" providerId="ADAL" clId="{C3107A03-ABF2-494A-B41A-BE83E565821D}" dt="2022-04-14T09:28:21.259" v="8362" actId="207"/>
          <ac:graphicFrameMkLst>
            <pc:docMk/>
            <pc:sldMk cId="1294704545" sldId="355"/>
            <ac:graphicFrameMk id="2" creationId="{B02A4CC3-FE51-4EB6-8982-05BD241B54E7}"/>
          </ac:graphicFrameMkLst>
        </pc:graphicFrameChg>
        <pc:graphicFrameChg chg="del">
          <ac:chgData name="Hà Đồng Hưng - Khoa Công nghệ thông tin - VLSET" userId="544bb70a-02ae-480f-83e2-67ef1e534f47" providerId="ADAL" clId="{C3107A03-ABF2-494A-B41A-BE83E565821D}" dt="2022-04-14T09:14:37.073" v="8078" actId="478"/>
          <ac:graphicFrameMkLst>
            <pc:docMk/>
            <pc:sldMk cId="1294704545" sldId="355"/>
            <ac:graphicFrameMk id="6" creationId="{E92BA677-6655-4E0F-9CA4-42262333390A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30:39.921" v="12178"/>
        <pc:sldMkLst>
          <pc:docMk/>
          <pc:sldMk cId="123474373" sldId="356"/>
        </pc:sldMkLst>
        <pc:spChg chg="mod">
          <ac:chgData name="Hà Đồng Hưng - Khoa Công nghệ thông tin - VLSET" userId="544bb70a-02ae-480f-83e2-67ef1e534f47" providerId="ADAL" clId="{C3107A03-ABF2-494A-B41A-BE83E565821D}" dt="2022-04-20T23:05:20.332" v="11898"/>
          <ac:spMkLst>
            <pc:docMk/>
            <pc:sldMk cId="123474373" sldId="356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30:39.921" v="12178"/>
          <ac:spMkLst>
            <pc:docMk/>
            <pc:sldMk cId="123474373" sldId="356"/>
            <ac:spMk id="62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5:20.332" v="11898"/>
          <ac:grpSpMkLst>
            <pc:docMk/>
            <pc:sldMk cId="123474373" sldId="356"/>
            <ac:grpSpMk id="20" creationId="{00000000-0000-0000-0000-000000000000}"/>
          </ac:grpSpMkLst>
        </pc:grpChg>
        <pc:graphicFrameChg chg="del">
          <ac:chgData name="Hà Đồng Hưng - Khoa Công nghệ thông tin - VLSET" userId="544bb70a-02ae-480f-83e2-67ef1e534f47" providerId="ADAL" clId="{C3107A03-ABF2-494A-B41A-BE83E565821D}" dt="2022-04-14T09:30:04.816" v="8364" actId="478"/>
          <ac:graphicFrameMkLst>
            <pc:docMk/>
            <pc:sldMk cId="123474373" sldId="356"/>
            <ac:graphicFrameMk id="2" creationId="{B02A4CC3-FE51-4EB6-8982-05BD241B54E7}"/>
          </ac:graphicFrameMkLst>
        </pc:graphicFrameChg>
        <pc:graphicFrameChg chg="add mod modGraphic">
          <ac:chgData name="Hà Đồng Hưng - Khoa Công nghệ thông tin - VLSET" userId="544bb70a-02ae-480f-83e2-67ef1e534f47" providerId="ADAL" clId="{C3107A03-ABF2-494A-B41A-BE83E565821D}" dt="2022-04-14T09:33:59.153" v="8380" actId="207"/>
          <ac:graphicFrameMkLst>
            <pc:docMk/>
            <pc:sldMk cId="123474373" sldId="356"/>
            <ac:graphicFrameMk id="3" creationId="{020D8C7C-6E5E-4B0F-84B2-489E02C5A624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30:55.308" v="12181" actId="20577"/>
        <pc:sldMkLst>
          <pc:docMk/>
          <pc:sldMk cId="453815202" sldId="357"/>
        </pc:sldMkLst>
        <pc:spChg chg="add mod">
          <ac:chgData name="Hà Đồng Hưng - Khoa Công nghệ thông tin - VLSET" userId="544bb70a-02ae-480f-83e2-67ef1e534f47" providerId="ADAL" clId="{C3107A03-ABF2-494A-B41A-BE83E565821D}" dt="2022-04-14T09:35:59.332" v="8393" actId="14100"/>
          <ac:spMkLst>
            <pc:docMk/>
            <pc:sldMk cId="453815202" sldId="357"/>
            <ac:spMk id="2" creationId="{B06C2276-72F7-4E13-AE1B-7A3116E61BEE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5:25.741" v="11899"/>
          <ac:spMkLst>
            <pc:docMk/>
            <pc:sldMk cId="453815202" sldId="357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30:55.308" v="12181" actId="20577"/>
          <ac:spMkLst>
            <pc:docMk/>
            <pc:sldMk cId="453815202" sldId="357"/>
            <ac:spMk id="62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5:25.741" v="11899"/>
          <ac:grpSpMkLst>
            <pc:docMk/>
            <pc:sldMk cId="453815202" sldId="357"/>
            <ac:grpSpMk id="20" creationId="{00000000-0000-0000-0000-000000000000}"/>
          </ac:grpSpMkLst>
        </pc:grpChg>
        <pc:graphicFrameChg chg="del">
          <ac:chgData name="Hà Đồng Hưng - Khoa Công nghệ thông tin - VLSET" userId="544bb70a-02ae-480f-83e2-67ef1e534f47" providerId="ADAL" clId="{C3107A03-ABF2-494A-B41A-BE83E565821D}" dt="2022-04-14T09:34:34.337" v="8382" actId="478"/>
          <ac:graphicFrameMkLst>
            <pc:docMk/>
            <pc:sldMk cId="453815202" sldId="357"/>
            <ac:graphicFrameMk id="3" creationId="{020D8C7C-6E5E-4B0F-84B2-489E02C5A624}"/>
          </ac:graphicFrameMkLst>
        </pc:graphicFrameChg>
      </pc:sldChg>
      <pc:sldChg chg="addSp modSp add modTransition">
        <pc:chgData name="Hà Đồng Hưng - Khoa Công nghệ thông tin - VLSET" userId="544bb70a-02ae-480f-83e2-67ef1e534f47" providerId="ADAL" clId="{C3107A03-ABF2-494A-B41A-BE83E565821D}" dt="2022-04-20T23:31:02.266" v="12182"/>
        <pc:sldMkLst>
          <pc:docMk/>
          <pc:sldMk cId="93912519" sldId="358"/>
        </pc:sldMkLst>
        <pc:spChg chg="mod">
          <ac:chgData name="Hà Đồng Hưng - Khoa Công nghệ thông tin - VLSET" userId="544bb70a-02ae-480f-83e2-67ef1e534f47" providerId="ADAL" clId="{C3107A03-ABF2-494A-B41A-BE83E565821D}" dt="2022-04-20T23:05:30.316" v="11900"/>
          <ac:spMkLst>
            <pc:docMk/>
            <pc:sldMk cId="93912519" sldId="358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31:02.266" v="12182"/>
          <ac:spMkLst>
            <pc:docMk/>
            <pc:sldMk cId="93912519" sldId="358"/>
            <ac:spMk id="62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5:30.316" v="11900"/>
          <ac:grpSpMkLst>
            <pc:docMk/>
            <pc:sldMk cId="93912519" sldId="358"/>
            <ac:grpSpMk id="20" creationId="{00000000-0000-0000-0000-000000000000}"/>
          </ac:grpSpMkLst>
        </pc:grpChg>
        <pc:graphicFrameChg chg="add mod modGraphic">
          <ac:chgData name="Hà Đồng Hưng - Khoa Công nghệ thông tin - VLSET" userId="544bb70a-02ae-480f-83e2-67ef1e534f47" providerId="ADAL" clId="{C3107A03-ABF2-494A-B41A-BE83E565821D}" dt="2022-04-14T09:42:45.915" v="8540" actId="207"/>
          <ac:graphicFrameMkLst>
            <pc:docMk/>
            <pc:sldMk cId="93912519" sldId="358"/>
            <ac:graphicFrameMk id="2" creationId="{50259ABA-D9AE-4C8D-9170-1E293FD7E488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31:09.416" v="12183"/>
        <pc:sldMkLst>
          <pc:docMk/>
          <pc:sldMk cId="744979444" sldId="359"/>
        </pc:sldMkLst>
        <pc:spChg chg="add del mod">
          <ac:chgData name="Hà Đồng Hưng - Khoa Công nghệ thông tin - VLSET" userId="544bb70a-02ae-480f-83e2-67ef1e534f47" providerId="ADAL" clId="{C3107A03-ABF2-494A-B41A-BE83E565821D}" dt="2022-04-15T01:26:12.716" v="8827" actId="478"/>
          <ac:spMkLst>
            <pc:docMk/>
            <pc:sldMk cId="744979444" sldId="359"/>
            <ac:spMk id="3" creationId="{F136067B-A0FF-42D1-B797-4A1EDF1666B9}"/>
          </ac:spMkLst>
        </pc:spChg>
        <pc:spChg chg="add del mod">
          <ac:chgData name="Hà Đồng Hưng - Khoa Công nghệ thông tin - VLSET" userId="544bb70a-02ae-480f-83e2-67ef1e534f47" providerId="ADAL" clId="{C3107A03-ABF2-494A-B41A-BE83E565821D}" dt="2022-04-15T01:26:46.112" v="8832" actId="478"/>
          <ac:spMkLst>
            <pc:docMk/>
            <pc:sldMk cId="744979444" sldId="359"/>
            <ac:spMk id="4" creationId="{3AE5AD16-368F-4769-9EC8-8D22A104181D}"/>
          </ac:spMkLst>
        </pc:spChg>
        <pc:spChg chg="add del mod">
          <ac:chgData name="Hà Đồng Hưng - Khoa Công nghệ thông tin - VLSET" userId="544bb70a-02ae-480f-83e2-67ef1e534f47" providerId="ADAL" clId="{C3107A03-ABF2-494A-B41A-BE83E565821D}" dt="2022-04-15T01:26:39.175" v="8831" actId="478"/>
          <ac:spMkLst>
            <pc:docMk/>
            <pc:sldMk cId="744979444" sldId="359"/>
            <ac:spMk id="5" creationId="{39BB536E-C346-4E2D-BB36-B3EE7098DA31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5T01:28:47.452" v="8846" actId="1076"/>
          <ac:spMkLst>
            <pc:docMk/>
            <pc:sldMk cId="744979444" sldId="359"/>
            <ac:spMk id="6" creationId="{9F7AF526-16C0-42DE-B721-887FD53771E6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4T09:44:41.214" v="8554" actId="20577"/>
          <ac:spMkLst>
            <pc:docMk/>
            <pc:sldMk cId="744979444" sldId="359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31:09.416" v="12183"/>
          <ac:spMkLst>
            <pc:docMk/>
            <pc:sldMk cId="744979444" sldId="359"/>
            <ac:spMk id="62" creationId="{00000000-0000-0000-0000-000000000000}"/>
          </ac:spMkLst>
        </pc:spChg>
        <pc:graphicFrameChg chg="del">
          <ac:chgData name="Hà Đồng Hưng - Khoa Công nghệ thông tin - VLSET" userId="544bb70a-02ae-480f-83e2-67ef1e534f47" providerId="ADAL" clId="{C3107A03-ABF2-494A-B41A-BE83E565821D}" dt="2022-04-14T09:44:44.222" v="8555" actId="478"/>
          <ac:graphicFrameMkLst>
            <pc:docMk/>
            <pc:sldMk cId="744979444" sldId="359"/>
            <ac:graphicFrameMk id="2" creationId="{50259ABA-D9AE-4C8D-9170-1E293FD7E488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3852623450" sldId="360"/>
        </pc:sldMkLst>
        <pc:spChg chg="add del mod">
          <ac:chgData name="Hà Đồng Hưng - Khoa Công nghệ thông tin - VLSET" userId="544bb70a-02ae-480f-83e2-67ef1e534f47" providerId="ADAL" clId="{C3107A03-ABF2-494A-B41A-BE83E565821D}" dt="2022-04-15T01:29:45.321" v="8855" actId="478"/>
          <ac:spMkLst>
            <pc:docMk/>
            <pc:sldMk cId="3852623450" sldId="360"/>
            <ac:spMk id="2" creationId="{AE7D9A74-28C9-480C-8CB4-499C515C2AB0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5T01:37:44.059" v="9205" actId="207"/>
          <ac:spMkLst>
            <pc:docMk/>
            <pc:sldMk cId="3852623450" sldId="360"/>
            <ac:spMk id="3" creationId="{EF2834BB-8875-4A10-9DDA-042BAA511732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1:28:57.660" v="8848" actId="478"/>
          <ac:spMkLst>
            <pc:docMk/>
            <pc:sldMk cId="3852623450" sldId="360"/>
            <ac:spMk id="6" creationId="{9F7AF526-16C0-42DE-B721-887FD53771E6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1:29:01.114" v="8849" actId="478"/>
          <ac:spMkLst>
            <pc:docMk/>
            <pc:sldMk cId="3852623450" sldId="360"/>
            <ac:spMk id="62" creationId="{00000000-0000-0000-0000-000000000000}"/>
          </ac:spMkLst>
        </pc:spChg>
        <pc:grpChg chg="del">
          <ac:chgData name="Hà Đồng Hưng - Khoa Công nghệ thông tin - VLSET" userId="544bb70a-02ae-480f-83e2-67ef1e534f47" providerId="ADAL" clId="{C3107A03-ABF2-494A-B41A-BE83E565821D}" dt="2022-04-15T01:29:02.940" v="8850" actId="478"/>
          <ac:grpSpMkLst>
            <pc:docMk/>
            <pc:sldMk cId="3852623450" sldId="360"/>
            <ac:grpSpMk id="20" creationId="{00000000-0000-0000-0000-000000000000}"/>
          </ac:grpSpMkLst>
        </pc:gr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640733029" sldId="361"/>
        </pc:sldMkLst>
        <pc:spChg chg="add mod">
          <ac:chgData name="Hà Đồng Hưng - Khoa Công nghệ thông tin - VLSET" userId="544bb70a-02ae-480f-83e2-67ef1e534f47" providerId="ADAL" clId="{C3107A03-ABF2-494A-B41A-BE83E565821D}" dt="2022-04-15T01:41:28.349" v="9233" actId="1037"/>
          <ac:spMkLst>
            <pc:docMk/>
            <pc:sldMk cId="1640733029" sldId="361"/>
            <ac:spMk id="2" creationId="{AA47A70B-26EE-402F-B014-ABF6C80ABF9E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1:34:59.699" v="8999" actId="478"/>
          <ac:spMkLst>
            <pc:docMk/>
            <pc:sldMk cId="1640733029" sldId="361"/>
            <ac:spMk id="6" creationId="{9F7AF526-16C0-42DE-B721-887FD53771E6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1:42:01.586" v="9235" actId="20577"/>
          <ac:spMkLst>
            <pc:docMk/>
            <pc:sldMk cId="1640733029" sldId="361"/>
            <ac:spMk id="62" creationId="{00000000-0000-0000-0000-000000000000}"/>
          </ac:spMkLst>
        </pc:spChg>
      </pc:sldChg>
      <pc:sldChg chg="delSp modSp add modTransition">
        <pc:chgData name="Hà Đồng Hưng - Khoa Công nghệ thông tin - VLSET" userId="544bb70a-02ae-480f-83e2-67ef1e534f47" providerId="ADAL" clId="{C3107A03-ABF2-494A-B41A-BE83E565821D}" dt="2022-04-20T23:33:02.847" v="12215" actId="113"/>
        <pc:sldMkLst>
          <pc:docMk/>
          <pc:sldMk cId="1776021173" sldId="362"/>
        </pc:sldMkLst>
        <pc:spChg chg="del">
          <ac:chgData name="Hà Đồng Hưng - Khoa Công nghệ thông tin - VLSET" userId="544bb70a-02ae-480f-83e2-67ef1e534f47" providerId="ADAL" clId="{C3107A03-ABF2-494A-B41A-BE83E565821D}" dt="2022-04-15T01:50:42.004" v="9246" actId="478"/>
          <ac:spMkLst>
            <pc:docMk/>
            <pc:sldMk cId="1776021173" sldId="362"/>
            <ac:spMk id="6" creationId="{9F7AF526-16C0-42DE-B721-887FD53771E6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6:18.438" v="11928" actId="20577"/>
          <ac:spMkLst>
            <pc:docMk/>
            <pc:sldMk cId="1776021173" sldId="362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33:02.847" v="12215" actId="113"/>
          <ac:spMkLst>
            <pc:docMk/>
            <pc:sldMk cId="1776021173" sldId="362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06:32.828" v="11929"/>
        <pc:sldMkLst>
          <pc:docMk/>
          <pc:sldMk cId="3535798831" sldId="363"/>
        </pc:sldMkLst>
        <pc:spChg chg="add del mod">
          <ac:chgData name="Hà Đồng Hưng - Khoa Công nghệ thông tin - VLSET" userId="544bb70a-02ae-480f-83e2-67ef1e534f47" providerId="ADAL" clId="{C3107A03-ABF2-494A-B41A-BE83E565821D}" dt="2022-04-15T02:40:18.891" v="9831" actId="478"/>
          <ac:spMkLst>
            <pc:docMk/>
            <pc:sldMk cId="3535798831" sldId="363"/>
            <ac:spMk id="2" creationId="{EBA6A73C-0335-422C-B73A-898BDFF2A731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6:32.828" v="11929"/>
          <ac:spMkLst>
            <pc:docMk/>
            <pc:sldMk cId="3535798831" sldId="363"/>
            <ac:spMk id="21" creationId="{00000000-0000-0000-0000-000000000000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2:39:44.656" v="9828" actId="478"/>
          <ac:spMkLst>
            <pc:docMk/>
            <pc:sldMk cId="3535798831" sldId="363"/>
            <ac:spMk id="62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6:32.828" v="11929"/>
          <ac:grpSpMkLst>
            <pc:docMk/>
            <pc:sldMk cId="3535798831" sldId="363"/>
            <ac:grpSpMk id="20" creationId="{00000000-0000-0000-0000-000000000000}"/>
          </ac:grpSpMkLst>
        </pc:grpChg>
        <pc:picChg chg="add mod">
          <ac:chgData name="Hà Đồng Hưng - Khoa Công nghệ thông tin - VLSET" userId="544bb70a-02ae-480f-83e2-67ef1e534f47" providerId="ADAL" clId="{C3107A03-ABF2-494A-B41A-BE83E565821D}" dt="2022-04-15T02:41:25.708" v="9834" actId="1076"/>
          <ac:picMkLst>
            <pc:docMk/>
            <pc:sldMk cId="3535798831" sldId="363"/>
            <ac:picMk id="3" creationId="{ED2E4EE7-AF3A-42F5-B420-AFC4D338CAA9}"/>
          </ac:picMkLst>
        </pc:pic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06:41.628" v="11930"/>
        <pc:sldMkLst>
          <pc:docMk/>
          <pc:sldMk cId="852493638" sldId="364"/>
        </pc:sldMkLst>
        <pc:spChg chg="add mod">
          <ac:chgData name="Hà Đồng Hưng - Khoa Công nghệ thông tin - VLSET" userId="544bb70a-02ae-480f-83e2-67ef1e534f47" providerId="ADAL" clId="{C3107A03-ABF2-494A-B41A-BE83E565821D}" dt="2022-04-15T02:54:10.933" v="9857" actId="1076"/>
          <ac:spMkLst>
            <pc:docMk/>
            <pc:sldMk cId="852493638" sldId="364"/>
            <ac:spMk id="4" creationId="{DE40F90C-C9ED-4E66-8D71-098E8641B770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5T02:55:08.020" v="9862" actId="1076"/>
          <ac:spMkLst>
            <pc:docMk/>
            <pc:sldMk cId="852493638" sldId="364"/>
            <ac:spMk id="5" creationId="{F4A28BFF-02B9-465A-98A4-670223B813CB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6:41.628" v="11930"/>
          <ac:spMkLst>
            <pc:docMk/>
            <pc:sldMk cId="852493638" sldId="364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2:54:36.121" v="9860" actId="255"/>
          <ac:spMkLst>
            <pc:docMk/>
            <pc:sldMk cId="852493638" sldId="364"/>
            <ac:spMk id="90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6:41.628" v="11930"/>
          <ac:grpSpMkLst>
            <pc:docMk/>
            <pc:sldMk cId="852493638" sldId="364"/>
            <ac:grpSpMk id="20" creationId="{00000000-0000-0000-0000-000000000000}"/>
          </ac:grpSpMkLst>
        </pc:grpChg>
        <pc:picChg chg="add mod">
          <ac:chgData name="Hà Đồng Hưng - Khoa Công nghệ thông tin - VLSET" userId="544bb70a-02ae-480f-83e2-67ef1e534f47" providerId="ADAL" clId="{C3107A03-ABF2-494A-B41A-BE83E565821D}" dt="2022-04-15T02:53:39.226" v="9853" actId="1036"/>
          <ac:picMkLst>
            <pc:docMk/>
            <pc:sldMk cId="852493638" sldId="364"/>
            <ac:picMk id="2" creationId="{54451771-E128-4A53-8BAB-98FDD30AF401}"/>
          </ac:picMkLst>
        </pc:picChg>
        <pc:picChg chg="del">
          <ac:chgData name="Hà Đồng Hưng - Khoa Công nghệ thông tin - VLSET" userId="544bb70a-02ae-480f-83e2-67ef1e534f47" providerId="ADAL" clId="{C3107A03-ABF2-494A-B41A-BE83E565821D}" dt="2022-04-15T02:53:13.604" v="9839" actId="478"/>
          <ac:picMkLst>
            <pc:docMk/>
            <pc:sldMk cId="852493638" sldId="364"/>
            <ac:picMk id="3" creationId="{ED2E4EE7-AF3A-42F5-B420-AFC4D338CAA9}"/>
          </ac:picMkLst>
        </pc:pic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20T23:33:35.914" v="12227" actId="20577"/>
        <pc:sldMkLst>
          <pc:docMk/>
          <pc:sldMk cId="1850326395" sldId="365"/>
        </pc:sldMkLst>
        <pc:spChg chg="add mod">
          <ac:chgData name="Hà Đồng Hưng - Khoa Công nghệ thông tin - VLSET" userId="544bb70a-02ae-480f-83e2-67ef1e534f47" providerId="ADAL" clId="{C3107A03-ABF2-494A-B41A-BE83E565821D}" dt="2022-04-15T03:11:10.369" v="10050" actId="1076"/>
          <ac:spMkLst>
            <pc:docMk/>
            <pc:sldMk cId="1850326395" sldId="365"/>
            <ac:spMk id="3" creationId="{0EAE65C9-C344-4C92-B8F0-C98CE5B63CF6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2:56:27.384" v="9865" actId="478"/>
          <ac:spMkLst>
            <pc:docMk/>
            <pc:sldMk cId="1850326395" sldId="365"/>
            <ac:spMk id="4" creationId="{DE40F90C-C9ED-4E66-8D71-098E8641B770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2:56:21.028" v="9864" actId="478"/>
          <ac:spMkLst>
            <pc:docMk/>
            <pc:sldMk cId="1850326395" sldId="365"/>
            <ac:spMk id="5" creationId="{F4A28BFF-02B9-465A-98A4-670223B813CB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5T03:10:57.834" v="10048" actId="1076"/>
          <ac:spMkLst>
            <pc:docMk/>
            <pc:sldMk cId="1850326395" sldId="365"/>
            <ac:spMk id="6" creationId="{9CEBB998-56A3-4DF3-9395-B99472EECA2A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5T03:11:02.370" v="10049" actId="1076"/>
          <ac:spMkLst>
            <pc:docMk/>
            <pc:sldMk cId="1850326395" sldId="365"/>
            <ac:spMk id="7" creationId="{14A598FF-7DD5-4FC2-9FA2-9362305DDC99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20T23:33:35.914" v="12227" actId="20577"/>
          <ac:spMkLst>
            <pc:docMk/>
            <pc:sldMk cId="1850326395" sldId="365"/>
            <ac:spMk id="8" creationId="{30446E0E-11AE-4B40-9CC3-6DFF12A0E7F9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20T23:06:48.609" v="11931"/>
          <ac:spMkLst>
            <pc:docMk/>
            <pc:sldMk cId="1850326395" sldId="365"/>
            <ac:spMk id="21" creationId="{00000000-0000-0000-0000-000000000000}"/>
          </ac:spMkLst>
        </pc:spChg>
        <pc:grpChg chg="mod">
          <ac:chgData name="Hà Đồng Hưng - Khoa Công nghệ thông tin - VLSET" userId="544bb70a-02ae-480f-83e2-67ef1e534f47" providerId="ADAL" clId="{C3107A03-ABF2-494A-B41A-BE83E565821D}" dt="2022-04-20T23:06:48.609" v="11931"/>
          <ac:grpSpMkLst>
            <pc:docMk/>
            <pc:sldMk cId="1850326395" sldId="365"/>
            <ac:grpSpMk id="20" creationId="{00000000-0000-0000-0000-000000000000}"/>
          </ac:grpSpMkLst>
        </pc:grpChg>
      </pc:sldChg>
      <pc:sldChg chg="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3119874464" sldId="366"/>
        </pc:sldMkLst>
        <pc:spChg chg="mod">
          <ac:chgData name="Hà Đồng Hưng - Khoa Công nghệ thông tin - VLSET" userId="544bb70a-02ae-480f-83e2-67ef1e534f47" providerId="ADAL" clId="{C3107A03-ABF2-494A-B41A-BE83E565821D}" dt="2022-04-15T03:13:53.925" v="10068" actId="20577"/>
          <ac:spMkLst>
            <pc:docMk/>
            <pc:sldMk cId="3119874464" sldId="366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4:17:12.038" v="11305" actId="113"/>
          <ac:spMkLst>
            <pc:docMk/>
            <pc:sldMk cId="3119874464" sldId="366"/>
            <ac:spMk id="62" creationId="{00000000-0000-0000-0000-000000000000}"/>
          </ac:spMkLst>
        </pc:spChg>
      </pc:sldChg>
      <pc:sldChg chg="modSp add modTransition">
        <pc:chgData name="Hà Đồng Hưng - Khoa Công nghệ thông tin - VLSET" userId="544bb70a-02ae-480f-83e2-67ef1e534f47" providerId="ADAL" clId="{C3107A03-ABF2-494A-B41A-BE83E565821D}" dt="2022-04-20T23:34:00.074" v="12229"/>
        <pc:sldMkLst>
          <pc:docMk/>
          <pc:sldMk cId="797614192" sldId="367"/>
        </pc:sldMkLst>
        <pc:spChg chg="mod">
          <ac:chgData name="Hà Đồng Hưng - Khoa Công nghệ thông tin - VLSET" userId="544bb70a-02ae-480f-83e2-67ef1e534f47" providerId="ADAL" clId="{C3107A03-ABF2-494A-B41A-BE83E565821D}" dt="2022-04-20T23:34:00.074" v="12229"/>
          <ac:spMkLst>
            <pc:docMk/>
            <pc:sldMk cId="797614192" sldId="367"/>
            <ac:spMk id="62" creationId="{00000000-0000-0000-0000-000000000000}"/>
          </ac:spMkLst>
        </pc:spChg>
      </pc:sldChg>
      <pc:sldChg chg="modSp add modTransition">
        <pc:chgData name="Hà Đồng Hưng - Khoa Công nghệ thông tin - VLSET" userId="544bb70a-02ae-480f-83e2-67ef1e534f47" providerId="ADAL" clId="{C3107A03-ABF2-494A-B41A-BE83E565821D}" dt="2022-04-20T23:34:15.572" v="12231"/>
        <pc:sldMkLst>
          <pc:docMk/>
          <pc:sldMk cId="2217193057" sldId="368"/>
        </pc:sldMkLst>
        <pc:spChg chg="mod">
          <ac:chgData name="Hà Đồng Hưng - Khoa Công nghệ thông tin - VLSET" userId="544bb70a-02ae-480f-83e2-67ef1e534f47" providerId="ADAL" clId="{C3107A03-ABF2-494A-B41A-BE83E565821D}" dt="2022-04-20T23:34:15.572" v="12231"/>
          <ac:spMkLst>
            <pc:docMk/>
            <pc:sldMk cId="2217193057" sldId="368"/>
            <ac:spMk id="62" creationId="{00000000-0000-0000-0000-000000000000}"/>
          </ac:spMkLst>
        </pc:spChg>
      </pc:sldChg>
      <pc:sldMasterChg chg="modTransition modSldLayout">
        <pc:chgData name="Hà Đồng Hưng - Khoa Công nghệ thông tin - VLSET" userId="544bb70a-02ae-480f-83e2-67ef1e534f47" providerId="ADAL" clId="{C3107A03-ABF2-494A-B41A-BE83E565821D}" dt="2022-04-15T04:35:40.953" v="11737"/>
        <pc:sldMasterMkLst>
          <pc:docMk/>
          <pc:sldMasterMk cId="464241476" sldId="2147483660"/>
        </pc:sldMasterMkLst>
        <pc:sldLayoutChg chg="modTransition">
          <pc:chgData name="Hà Đồng Hưng - Khoa Công nghệ thông tin - VLSET" userId="544bb70a-02ae-480f-83e2-67ef1e534f47" providerId="ADAL" clId="{C3107A03-ABF2-494A-B41A-BE83E565821D}" dt="2022-04-15T04:35:40.953" v="11737"/>
          <pc:sldLayoutMkLst>
            <pc:docMk/>
            <pc:sldMasterMk cId="464241476" sldId="2147483660"/>
            <pc:sldLayoutMk cId="2913556501" sldId="2147483661"/>
          </pc:sldLayoutMkLst>
        </pc:sldLayoutChg>
        <pc:sldLayoutChg chg="modTransition">
          <pc:chgData name="Hà Đồng Hưng - Khoa Công nghệ thông tin - VLSET" userId="544bb70a-02ae-480f-83e2-67ef1e534f47" providerId="ADAL" clId="{C3107A03-ABF2-494A-B41A-BE83E565821D}" dt="2022-04-15T04:35:40.953" v="11737"/>
          <pc:sldLayoutMkLst>
            <pc:docMk/>
            <pc:sldMasterMk cId="464241476" sldId="2147483660"/>
            <pc:sldLayoutMk cId="2725810496" sldId="2147483662"/>
          </pc:sldLayoutMkLst>
        </pc:sldLayoutChg>
        <pc:sldLayoutChg chg="modTransition">
          <pc:chgData name="Hà Đồng Hưng - Khoa Công nghệ thông tin - VLSET" userId="544bb70a-02ae-480f-83e2-67ef1e534f47" providerId="ADAL" clId="{C3107A03-ABF2-494A-B41A-BE83E565821D}" dt="2022-04-15T04:35:40.953" v="11737"/>
          <pc:sldLayoutMkLst>
            <pc:docMk/>
            <pc:sldMasterMk cId="464241476" sldId="2147483660"/>
            <pc:sldLayoutMk cId="3938340259" sldId="2147483663"/>
          </pc:sldLayoutMkLst>
        </pc:sldLayoutChg>
        <pc:sldLayoutChg chg="modTransition">
          <pc:chgData name="Hà Đồng Hưng - Khoa Công nghệ thông tin - VLSET" userId="544bb70a-02ae-480f-83e2-67ef1e534f47" providerId="ADAL" clId="{C3107A03-ABF2-494A-B41A-BE83E565821D}" dt="2022-04-15T04:35:40.953" v="11737"/>
          <pc:sldLayoutMkLst>
            <pc:docMk/>
            <pc:sldMasterMk cId="464241476" sldId="2147483660"/>
            <pc:sldLayoutMk cId="565606892" sldId="2147483664"/>
          </pc:sldLayoutMkLst>
        </pc:sldLayoutChg>
        <pc:sldLayoutChg chg="modTransition">
          <pc:chgData name="Hà Đồng Hưng - Khoa Công nghệ thông tin - VLSET" userId="544bb70a-02ae-480f-83e2-67ef1e534f47" providerId="ADAL" clId="{C3107A03-ABF2-494A-B41A-BE83E565821D}" dt="2022-04-15T04:35:40.953" v="11737"/>
          <pc:sldLayoutMkLst>
            <pc:docMk/>
            <pc:sldMasterMk cId="464241476" sldId="2147483660"/>
            <pc:sldLayoutMk cId="1624564189" sldId="2147483670"/>
          </pc:sldLayoutMkLst>
        </pc:sldLayoutChg>
      </pc:sldMasterChg>
    </pc:docChg>
  </pc:docChgLst>
  <pc:docChgLst>
    <pc:chgData name="Nguyễn Văn Trung - Khoa CNTT" userId="489571c6-8ba5-4f05-9b07-0f8a8ce47714" providerId="ADAL" clId="{8B56D5D8-C73C-4063-A3B1-F1B848BB0F3D}"/>
    <pc:docChg chg="modSld">
      <pc:chgData name="Nguyễn Văn Trung - Khoa CNTT" userId="489571c6-8ba5-4f05-9b07-0f8a8ce47714" providerId="ADAL" clId="{8B56D5D8-C73C-4063-A3B1-F1B848BB0F3D}" dt="2020-09-06T06:25:48.681" v="8" actId="1035"/>
      <pc:docMkLst>
        <pc:docMk/>
      </pc:docMkLst>
      <pc:sldChg chg="modSp mod">
        <pc:chgData name="Nguyễn Văn Trung - Khoa CNTT" userId="489571c6-8ba5-4f05-9b07-0f8a8ce47714" providerId="ADAL" clId="{8B56D5D8-C73C-4063-A3B1-F1B848BB0F3D}" dt="2020-09-06T06:25:48.681" v="8" actId="1035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8B56D5D8-C73C-4063-A3B1-F1B848BB0F3D}" dt="2020-09-06T06:25:48.681" v="8" actId="1035"/>
          <ac:spMkLst>
            <pc:docMk/>
            <pc:sldMk cId="4026623210" sldId="334"/>
            <ac:spMk id="62" creationId="{00000000-0000-0000-0000-000000000000}"/>
          </ac:spMkLst>
        </pc:spChg>
      </pc:sldChg>
    </pc:docChg>
  </pc:docChgLst>
  <pc:docChgLst>
    <pc:chgData name="Nguyễn Văn Trung - Khoa Công nghệ thông tin - VLSET" userId="489571c6-8ba5-4f05-9b07-0f8a8ce47714" providerId="ADAL" clId="{6F14EC2F-1FE1-42CD-9946-4980D9E91A64}"/>
    <pc:docChg chg="undo custSel addSld delSld modSld">
      <pc:chgData name="Nguyễn Văn Trung - Khoa Công nghệ thông tin - VLSET" userId="489571c6-8ba5-4f05-9b07-0f8a8ce47714" providerId="ADAL" clId="{6F14EC2F-1FE1-42CD-9946-4980D9E91A64}" dt="2022-06-08T14:38:51.587" v="3609" actId="478"/>
      <pc:docMkLst>
        <pc:docMk/>
      </pc:docMkLst>
      <pc:sldChg chg="addSp modSp mod">
        <pc:chgData name="Nguyễn Văn Trung - Khoa Công nghệ thông tin - VLSET" userId="489571c6-8ba5-4f05-9b07-0f8a8ce47714" providerId="ADAL" clId="{6F14EC2F-1FE1-42CD-9946-4980D9E91A64}" dt="2022-06-08T14:06:54.933" v="2266" actId="20577"/>
        <pc:sldMkLst>
          <pc:docMk/>
          <pc:sldMk cId="133809529" sldId="287"/>
        </pc:sldMkLst>
        <pc:spChg chg="mod">
          <ac:chgData name="Nguyễn Văn Trung - Khoa Công nghệ thông tin - VLSET" userId="489571c6-8ba5-4f05-9b07-0f8a8ce47714" providerId="ADAL" clId="{6F14EC2F-1FE1-42CD-9946-4980D9E91A64}" dt="2022-06-08T14:06:54.933" v="2266" actId="20577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6:18:51.130" v="1352" actId="20577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3:44:59.135" v="1397" actId="20577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6:18:12.685" v="1240" actId="1036"/>
          <ac:spMkLst>
            <pc:docMk/>
            <pc:sldMk cId="133809529" sldId="287"/>
            <ac:spMk id="8" creationId="{00000000-0000-0000-0000-000000000000}"/>
          </ac:spMkLst>
        </pc:spChg>
        <pc:spChg chg="add mod">
          <ac:chgData name="Nguyễn Văn Trung - Khoa Công nghệ thông tin - VLSET" userId="489571c6-8ba5-4f05-9b07-0f8a8ce47714" providerId="ADAL" clId="{6F14EC2F-1FE1-42CD-9946-4980D9E91A64}" dt="2022-06-08T13:45:04.202" v="1411" actId="20577"/>
          <ac:spMkLst>
            <pc:docMk/>
            <pc:sldMk cId="133809529" sldId="287"/>
            <ac:spMk id="13" creationId="{2B320120-0191-0D98-FBFB-90CC86CEC228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6:18:12.685" v="1240" actId="1036"/>
          <ac:spMkLst>
            <pc:docMk/>
            <pc:sldMk cId="133809529" sldId="287"/>
            <ac:spMk id="14" creationId="{A090B4B6-58B4-4A1D-976B-58C49A852EA1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3:57:34.959" v="1494" actId="20577"/>
          <ac:spMkLst>
            <pc:docMk/>
            <pc:sldMk cId="133809529" sldId="287"/>
            <ac:spMk id="15" creationId="{4D46243A-9827-43E6-AA5E-4D32023CBCA9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3:57:31.186" v="1490" actId="20577"/>
          <ac:spMkLst>
            <pc:docMk/>
            <pc:sldMk cId="133809529" sldId="287"/>
            <ac:spMk id="17" creationId="{00000000-0000-0000-0000-000000000000}"/>
          </ac:spMkLst>
        </pc:spChg>
        <pc:spChg chg="add mod">
          <ac:chgData name="Nguyễn Văn Trung - Khoa Công nghệ thông tin - VLSET" userId="489571c6-8ba5-4f05-9b07-0f8a8ce47714" providerId="ADAL" clId="{6F14EC2F-1FE1-42CD-9946-4980D9E91A64}" dt="2022-06-07T06:18:34.373" v="1311" actId="20577"/>
          <ac:spMkLst>
            <pc:docMk/>
            <pc:sldMk cId="133809529" sldId="287"/>
            <ac:spMk id="18" creationId="{AD54F49E-15AB-5C1A-625C-26EE5730FCFC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6:18:12.685" v="1240" actId="1036"/>
          <ac:spMkLst>
            <pc:docMk/>
            <pc:sldMk cId="133809529" sldId="287"/>
            <ac:spMk id="19" creationId="{80AA7DE4-271A-4838-B790-70519F5E5624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3:57:37.443" v="1496" actId="20577"/>
          <ac:spMkLst>
            <pc:docMk/>
            <pc:sldMk cId="133809529" sldId="287"/>
            <ac:spMk id="20" creationId="{EB5E997D-8C81-445C-A4FE-14C83E56850A}"/>
          </ac:spMkLst>
        </pc:spChg>
      </pc:sldChg>
      <pc:sldChg chg="modSp mod modNotesTx">
        <pc:chgData name="Nguyễn Văn Trung - Khoa Công nghệ thông tin - VLSET" userId="489571c6-8ba5-4f05-9b07-0f8a8ce47714" providerId="ADAL" clId="{6F14EC2F-1FE1-42CD-9946-4980D9E91A64}" dt="2022-06-07T04:33:19.916" v="299" actId="5793"/>
        <pc:sldMkLst>
          <pc:docMk/>
          <pc:sldMk cId="726866880" sldId="303"/>
        </pc:sldMkLst>
        <pc:spChg chg="mod">
          <ac:chgData name="Nguyễn Văn Trung - Khoa Công nghệ thông tin - VLSET" userId="489571c6-8ba5-4f05-9b07-0f8a8ce47714" providerId="ADAL" clId="{6F14EC2F-1FE1-42CD-9946-4980D9E91A64}" dt="2022-06-07T04:29:01.381" v="297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delSp modSp mod">
        <pc:chgData name="Nguyễn Văn Trung - Khoa Công nghệ thông tin - VLSET" userId="489571c6-8ba5-4f05-9b07-0f8a8ce47714" providerId="ADAL" clId="{6F14EC2F-1FE1-42CD-9946-4980D9E91A64}" dt="2022-06-08T13:47:44.111" v="1414" actId="6549"/>
        <pc:sldMkLst>
          <pc:docMk/>
          <pc:sldMk cId="1024538272" sldId="337"/>
        </pc:sldMkLst>
        <pc:spChg chg="del topLvl">
          <ac:chgData name="Nguyễn Văn Trung - Khoa Công nghệ thông tin - VLSET" userId="489571c6-8ba5-4f05-9b07-0f8a8ce47714" providerId="ADAL" clId="{6F14EC2F-1FE1-42CD-9946-4980D9E91A64}" dt="2022-06-07T04:41:39.583" v="591" actId="478"/>
          <ac:spMkLst>
            <pc:docMk/>
            <pc:sldMk cId="1024538272" sldId="337"/>
            <ac:spMk id="21" creationId="{00000000-0000-0000-0000-000000000000}"/>
          </ac:spMkLst>
        </pc:spChg>
        <pc:spChg chg="topLvl">
          <ac:chgData name="Nguyễn Văn Trung - Khoa Công nghệ thông tin - VLSET" userId="489571c6-8ba5-4f05-9b07-0f8a8ce47714" providerId="ADAL" clId="{6F14EC2F-1FE1-42CD-9946-4980D9E91A64}" dt="2022-06-07T04:41:39.583" v="591" actId="478"/>
          <ac:spMkLst>
            <pc:docMk/>
            <pc:sldMk cId="1024538272" sldId="337"/>
            <ac:spMk id="22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3:47:44.111" v="1414" actId="6549"/>
          <ac:spMkLst>
            <pc:docMk/>
            <pc:sldMk cId="1024538272" sldId="337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7T04:41:39.583" v="591" actId="478"/>
          <ac:grpSpMkLst>
            <pc:docMk/>
            <pc:sldMk cId="1024538272" sldId="337"/>
            <ac:grpSpMk id="20" creationId="{00000000-0000-0000-0000-000000000000}"/>
          </ac:grpSpMkLst>
        </pc:grpChg>
      </pc:sldChg>
      <pc:sldChg chg="modSp del mod">
        <pc:chgData name="Nguyễn Văn Trung - Khoa Công nghệ thông tin - VLSET" userId="489571c6-8ba5-4f05-9b07-0f8a8ce47714" providerId="ADAL" clId="{6F14EC2F-1FE1-42CD-9946-4980D9E91A64}" dt="2022-06-07T04:40:40.083" v="575" actId="2696"/>
        <pc:sldMkLst>
          <pc:docMk/>
          <pc:sldMk cId="821710593" sldId="338"/>
        </pc:sldMkLst>
        <pc:spChg chg="mod">
          <ac:chgData name="Nguyễn Văn Trung - Khoa Công nghệ thông tin - VLSET" userId="489571c6-8ba5-4f05-9b07-0f8a8ce47714" providerId="ADAL" clId="{6F14EC2F-1FE1-42CD-9946-4980D9E91A64}" dt="2022-06-07T04:39:53.852" v="559" actId="21"/>
          <ac:spMkLst>
            <pc:docMk/>
            <pc:sldMk cId="821710593" sldId="338"/>
            <ac:spMk id="62" creationId="{00000000-0000-0000-0000-000000000000}"/>
          </ac:spMkLst>
        </pc:spChg>
      </pc:sldChg>
      <pc:sldChg chg="delSp modSp mod">
        <pc:chgData name="Nguyễn Văn Trung - Khoa Công nghệ thông tin - VLSET" userId="489571c6-8ba5-4f05-9b07-0f8a8ce47714" providerId="ADAL" clId="{6F14EC2F-1FE1-42CD-9946-4980D9E91A64}" dt="2022-06-08T13:48:31.947" v="1422" actId="20577"/>
        <pc:sldMkLst>
          <pc:docMk/>
          <pc:sldMk cId="243310511" sldId="339"/>
        </pc:sldMkLst>
        <pc:spChg chg="mod">
          <ac:chgData name="Nguyễn Văn Trung - Khoa Công nghệ thông tin - VLSET" userId="489571c6-8ba5-4f05-9b07-0f8a8ce47714" providerId="ADAL" clId="{6F14EC2F-1FE1-42CD-9946-4980D9E91A64}" dt="2022-06-08T13:48:31.947" v="1422" actId="20577"/>
          <ac:spMkLst>
            <pc:docMk/>
            <pc:sldMk cId="243310511" sldId="339"/>
            <ac:spMk id="3" creationId="{8C803F88-34A3-4864-87CF-A36841597111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7T04:41:49.804" v="592" actId="478"/>
          <ac:grpSpMkLst>
            <pc:docMk/>
            <pc:sldMk cId="243310511" sldId="339"/>
            <ac:grpSpMk id="11" creationId="{BB2ADAF5-3B03-4339-9FFA-F92522820C83}"/>
          </ac:grpSpMkLst>
        </pc:grpChg>
      </pc:sldChg>
      <pc:sldChg chg="addSp delSp modSp mod">
        <pc:chgData name="Nguyễn Văn Trung - Khoa Công nghệ thông tin - VLSET" userId="489571c6-8ba5-4f05-9b07-0f8a8ce47714" providerId="ADAL" clId="{6F14EC2F-1FE1-42CD-9946-4980D9E91A64}" dt="2022-06-07T04:44:54.087" v="702" actId="20577"/>
        <pc:sldMkLst>
          <pc:docMk/>
          <pc:sldMk cId="633428022" sldId="340"/>
        </pc:sldMkLst>
        <pc:spChg chg="mod">
          <ac:chgData name="Nguyễn Văn Trung - Khoa Công nghệ thông tin - VLSET" userId="489571c6-8ba5-4f05-9b07-0f8a8ce47714" providerId="ADAL" clId="{6F14EC2F-1FE1-42CD-9946-4980D9E91A64}" dt="2022-06-07T04:42:45.779" v="646" actId="1036"/>
          <ac:spMkLst>
            <pc:docMk/>
            <pc:sldMk cId="633428022" sldId="340"/>
            <ac:spMk id="2" creationId="{5FC27409-12C6-4CB8-8356-3201D30E9FE9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4:44:54.087" v="702" actId="20577"/>
          <ac:spMkLst>
            <pc:docMk/>
            <pc:sldMk cId="633428022" sldId="340"/>
            <ac:spMk id="11" creationId="{01AE5589-AF32-4B73-A791-FF800231500E}"/>
          </ac:spMkLst>
        </pc:spChg>
        <pc:spChg chg="add del">
          <ac:chgData name="Nguyễn Văn Trung - Khoa Công nghệ thông tin - VLSET" userId="489571c6-8ba5-4f05-9b07-0f8a8ce47714" providerId="ADAL" clId="{6F14EC2F-1FE1-42CD-9946-4980D9E91A64}" dt="2022-06-07T04:44:49.627" v="688" actId="478"/>
          <ac:spMkLst>
            <pc:docMk/>
            <pc:sldMk cId="633428022" sldId="340"/>
            <ac:spMk id="14" creationId="{681289A9-9B0C-4900-A5B7-1DAEEE2535B7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4:43:22.165" v="671" actId="20577"/>
          <ac:spMkLst>
            <pc:docMk/>
            <pc:sldMk cId="633428022" sldId="340"/>
            <ac:spMk id="16" creationId="{ABDBE91F-B650-D95B-1F3F-A49114B14332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4:43:11.722" v="647"/>
          <ac:spMkLst>
            <pc:docMk/>
            <pc:sldMk cId="633428022" sldId="340"/>
            <ac:spMk id="17" creationId="{88CADD24-5BAA-CA33-8C03-EB55E0728E9C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4:43:34.913" v="672" actId="20577"/>
          <ac:spMkLst>
            <pc:docMk/>
            <pc:sldMk cId="633428022" sldId="340"/>
            <ac:spMk id="62" creationId="{00000000-0000-0000-0000-000000000000}"/>
          </ac:spMkLst>
        </pc:spChg>
        <pc:grpChg chg="add mod">
          <ac:chgData name="Nguyễn Văn Trung - Khoa Công nghệ thông tin - VLSET" userId="489571c6-8ba5-4f05-9b07-0f8a8ce47714" providerId="ADAL" clId="{6F14EC2F-1FE1-42CD-9946-4980D9E91A64}" dt="2022-06-07T04:43:11.722" v="647"/>
          <ac:grpSpMkLst>
            <pc:docMk/>
            <pc:sldMk cId="633428022" sldId="340"/>
            <ac:grpSpMk id="15" creationId="{0180A80D-33A9-668F-2031-E5C568A539A8}"/>
          </ac:grpSpMkLst>
        </pc:grpChg>
        <pc:grpChg chg="del">
          <ac:chgData name="Nguyễn Văn Trung - Khoa Công nghệ thông tin - VLSET" userId="489571c6-8ba5-4f05-9b07-0f8a8ce47714" providerId="ADAL" clId="{6F14EC2F-1FE1-42CD-9946-4980D9E91A64}" dt="2022-06-07T04:41:55.488" v="593" actId="478"/>
          <ac:grpSpMkLst>
            <pc:docMk/>
            <pc:sldMk cId="633428022" sldId="340"/>
            <ac:grpSpMk id="20" creationId="{00000000-0000-0000-0000-000000000000}"/>
          </ac:grpSpMkLst>
        </pc:grpChg>
      </pc:sldChg>
      <pc:sldChg chg="del">
        <pc:chgData name="Nguyễn Văn Trung - Khoa Công nghệ thông tin - VLSET" userId="489571c6-8ba5-4f05-9b07-0f8a8ce47714" providerId="ADAL" clId="{6F14EC2F-1FE1-42CD-9946-4980D9E91A64}" dt="2022-06-07T04:45:36.665" v="703" actId="2696"/>
        <pc:sldMkLst>
          <pc:docMk/>
          <pc:sldMk cId="95202660" sldId="341"/>
        </pc:sldMkLst>
      </pc:sldChg>
      <pc:sldChg chg="addSp delSp modSp mod">
        <pc:chgData name="Nguyễn Văn Trung - Khoa Công nghệ thông tin - VLSET" userId="489571c6-8ba5-4f05-9b07-0f8a8ce47714" providerId="ADAL" clId="{6F14EC2F-1FE1-42CD-9946-4980D9E91A64}" dt="2022-06-07T06:09:53.279" v="945" actId="14100"/>
        <pc:sldMkLst>
          <pc:docMk/>
          <pc:sldMk cId="818481248" sldId="342"/>
        </pc:sldMkLst>
        <pc:spChg chg="mod">
          <ac:chgData name="Nguyễn Văn Trung - Khoa Công nghệ thông tin - VLSET" userId="489571c6-8ba5-4f05-9b07-0f8a8ce47714" providerId="ADAL" clId="{6F14EC2F-1FE1-42CD-9946-4980D9E91A64}" dt="2022-06-07T06:09:39.827" v="943" actId="1036"/>
          <ac:spMkLst>
            <pc:docMk/>
            <pc:sldMk cId="818481248" sldId="342"/>
            <ac:spMk id="2" creationId="{9301E6CB-52DD-4574-9F49-0BB2D041B8BC}"/>
          </ac:spMkLst>
        </pc:spChg>
        <pc:spChg chg="del">
          <ac:chgData name="Nguyễn Văn Trung - Khoa Công nghệ thông tin - VLSET" userId="489571c6-8ba5-4f05-9b07-0f8a8ce47714" providerId="ADAL" clId="{6F14EC2F-1FE1-42CD-9946-4980D9E91A64}" dt="2022-06-07T04:47:18.256" v="788" actId="478"/>
          <ac:spMkLst>
            <pc:docMk/>
            <pc:sldMk cId="818481248" sldId="342"/>
            <ac:spMk id="11" creationId="{7EC07479-D6AA-42D5-AAD0-A2B3353F16D3}"/>
          </ac:spMkLst>
        </pc:spChg>
        <pc:spChg chg="add mod">
          <ac:chgData name="Nguyễn Văn Trung - Khoa Công nghệ thông tin - VLSET" userId="489571c6-8ba5-4f05-9b07-0f8a8ce47714" providerId="ADAL" clId="{6F14EC2F-1FE1-42CD-9946-4980D9E91A64}" dt="2022-06-07T06:09:53.279" v="945" actId="14100"/>
          <ac:spMkLst>
            <pc:docMk/>
            <pc:sldMk cId="818481248" sldId="342"/>
            <ac:spMk id="12" creationId="{3E430C70-2693-0949-6B43-80FCC01916FC}"/>
          </ac:spMkLst>
        </pc:spChg>
        <pc:spChg chg="add mod">
          <ac:chgData name="Nguyễn Văn Trung - Khoa Công nghệ thông tin - VLSET" userId="489571c6-8ba5-4f05-9b07-0f8a8ce47714" providerId="ADAL" clId="{6F14EC2F-1FE1-42CD-9946-4980D9E91A64}" dt="2022-06-07T04:48:21.421" v="914" actId="1035"/>
          <ac:spMkLst>
            <pc:docMk/>
            <pc:sldMk cId="818481248" sldId="342"/>
            <ac:spMk id="13" creationId="{829A7075-C40A-0360-79D4-CBF1616443C2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6:09:31.777" v="917" actId="20577"/>
          <ac:spMkLst>
            <pc:docMk/>
            <pc:sldMk cId="818481248" sldId="342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7T04:45:53.595" v="704" actId="478"/>
          <ac:grpSpMkLst>
            <pc:docMk/>
            <pc:sldMk cId="818481248" sldId="342"/>
            <ac:grpSpMk id="20" creationId="{00000000-0000-0000-0000-000000000000}"/>
          </ac:grpSpMkLst>
        </pc:grpChg>
      </pc:sldChg>
      <pc:sldChg chg="delSp modSp del mod">
        <pc:chgData name="Nguyễn Văn Trung - Khoa Công nghệ thông tin - VLSET" userId="489571c6-8ba5-4f05-9b07-0f8a8ce47714" providerId="ADAL" clId="{6F14EC2F-1FE1-42CD-9946-4980D9E91A64}" dt="2022-06-07T04:48:34.895" v="916" actId="2696"/>
        <pc:sldMkLst>
          <pc:docMk/>
          <pc:sldMk cId="1363302780" sldId="343"/>
        </pc:sldMkLst>
        <pc:spChg chg="del">
          <ac:chgData name="Nguyễn Văn Trung - Khoa Công nghệ thông tin - VLSET" userId="489571c6-8ba5-4f05-9b07-0f8a8ce47714" providerId="ADAL" clId="{6F14EC2F-1FE1-42CD-9946-4980D9E91A64}" dt="2022-06-07T04:48:03.863" v="852" actId="478"/>
          <ac:spMkLst>
            <pc:docMk/>
            <pc:sldMk cId="1363302780" sldId="343"/>
            <ac:spMk id="13" creationId="{A0BC25DF-9DEB-4920-8BFD-49DC5C202F93}"/>
          </ac:spMkLst>
        </pc:spChg>
        <pc:spChg chg="del topLvl">
          <ac:chgData name="Nguyễn Văn Trung - Khoa Công nghệ thông tin - VLSET" userId="489571c6-8ba5-4f05-9b07-0f8a8ce47714" providerId="ADAL" clId="{6F14EC2F-1FE1-42CD-9946-4980D9E91A64}" dt="2022-06-07T04:47:27.655" v="789" actId="478"/>
          <ac:spMkLst>
            <pc:docMk/>
            <pc:sldMk cId="1363302780" sldId="343"/>
            <ac:spMk id="21" creationId="{00000000-0000-0000-0000-000000000000}"/>
          </ac:spMkLst>
        </pc:spChg>
        <pc:spChg chg="topLvl">
          <ac:chgData name="Nguyễn Văn Trung - Khoa Công nghệ thông tin - VLSET" userId="489571c6-8ba5-4f05-9b07-0f8a8ce47714" providerId="ADAL" clId="{6F14EC2F-1FE1-42CD-9946-4980D9E91A64}" dt="2022-06-07T04:47:27.655" v="789" actId="478"/>
          <ac:spMkLst>
            <pc:docMk/>
            <pc:sldMk cId="1363302780" sldId="343"/>
            <ac:spMk id="22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4:47:56.131" v="851" actId="20577"/>
          <ac:spMkLst>
            <pc:docMk/>
            <pc:sldMk cId="1363302780" sldId="343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7T04:47:27.655" v="789" actId="478"/>
          <ac:grpSpMkLst>
            <pc:docMk/>
            <pc:sldMk cId="1363302780" sldId="343"/>
            <ac:grpSpMk id="20" creationId="{00000000-0000-0000-0000-000000000000}"/>
          </ac:grpSpMkLst>
        </pc:grpChg>
      </pc:sldChg>
      <pc:sldChg chg="delSp modSp mod">
        <pc:chgData name="Nguyễn Văn Trung - Khoa Công nghệ thông tin - VLSET" userId="489571c6-8ba5-4f05-9b07-0f8a8ce47714" providerId="ADAL" clId="{6F14EC2F-1FE1-42CD-9946-4980D9E91A64}" dt="2022-06-08T13:49:44.047" v="1427" actId="20577"/>
        <pc:sldMkLst>
          <pc:docMk/>
          <pc:sldMk cId="1620335226" sldId="344"/>
        </pc:sldMkLst>
        <pc:spChg chg="mod">
          <ac:chgData name="Nguyễn Văn Trung - Khoa Công nghệ thông tin - VLSET" userId="489571c6-8ba5-4f05-9b07-0f8a8ce47714" providerId="ADAL" clId="{6F14EC2F-1FE1-42CD-9946-4980D9E91A64}" dt="2022-06-07T06:12:13.367" v="1084" actId="1036"/>
          <ac:spMkLst>
            <pc:docMk/>
            <pc:sldMk cId="1620335226" sldId="344"/>
            <ac:spMk id="2" creationId="{706F9C83-9217-4675-82A9-C50584981D8C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6:12:41.497" v="1102" actId="1035"/>
          <ac:spMkLst>
            <pc:docMk/>
            <pc:sldMk cId="1620335226" sldId="344"/>
            <ac:spMk id="4" creationId="{950F558F-32F7-4D8B-8262-52321DC1BF54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3:49:44.047" v="1427" actId="20577"/>
          <ac:spMkLst>
            <pc:docMk/>
            <pc:sldMk cId="1620335226" sldId="344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7T06:10:04.889" v="946" actId="478"/>
          <ac:grpSpMkLst>
            <pc:docMk/>
            <pc:sldMk cId="1620335226" sldId="344"/>
            <ac:grpSpMk id="20" creationId="{00000000-0000-0000-0000-000000000000}"/>
          </ac:grpSpMkLst>
        </pc:grpChg>
      </pc:sldChg>
      <pc:sldChg chg="del">
        <pc:chgData name="Nguyễn Văn Trung - Khoa Công nghệ thông tin - VLSET" userId="489571c6-8ba5-4f05-9b07-0f8a8ce47714" providerId="ADAL" clId="{6F14EC2F-1FE1-42CD-9946-4980D9E91A64}" dt="2022-06-07T06:13:24.184" v="1103" actId="2696"/>
        <pc:sldMkLst>
          <pc:docMk/>
          <pc:sldMk cId="1873536252" sldId="345"/>
        </pc:sldMkLst>
      </pc:sldChg>
      <pc:sldChg chg="delSp modSp mod">
        <pc:chgData name="Nguyễn Văn Trung - Khoa Công nghệ thông tin - VLSET" userId="489571c6-8ba5-4f05-9b07-0f8a8ce47714" providerId="ADAL" clId="{6F14EC2F-1FE1-42CD-9946-4980D9E91A64}" dt="2022-06-08T13:50:33.082" v="1431" actId="20577"/>
        <pc:sldMkLst>
          <pc:docMk/>
          <pc:sldMk cId="742340030" sldId="346"/>
        </pc:sldMkLst>
        <pc:spChg chg="del">
          <ac:chgData name="Nguyễn Văn Trung - Khoa Công nghệ thông tin - VLSET" userId="489571c6-8ba5-4f05-9b07-0f8a8ce47714" providerId="ADAL" clId="{6F14EC2F-1FE1-42CD-9946-4980D9E91A64}" dt="2022-06-07T06:16:36.292" v="1196" actId="478"/>
          <ac:spMkLst>
            <pc:docMk/>
            <pc:sldMk cId="742340030" sldId="346"/>
            <ac:spMk id="5" creationId="{04D76236-9D51-4A92-92B1-68043897A2A1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6:15:02.012" v="1136" actId="20577"/>
          <ac:spMkLst>
            <pc:docMk/>
            <pc:sldMk cId="742340030" sldId="346"/>
            <ac:spMk id="12" creationId="{799511B6-CDF6-4B7A-8D58-FFFB5B90199F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3:50:33.082" v="1431" actId="20577"/>
          <ac:spMkLst>
            <pc:docMk/>
            <pc:sldMk cId="742340030" sldId="346"/>
            <ac:spMk id="15" creationId="{5BCD27B3-A1AE-450F-A491-01D9F37759B2}"/>
          </ac:spMkLst>
        </pc:spChg>
        <pc:spChg chg="del">
          <ac:chgData name="Nguyễn Văn Trung - Khoa Công nghệ thông tin - VLSET" userId="489571c6-8ba5-4f05-9b07-0f8a8ce47714" providerId="ADAL" clId="{6F14EC2F-1FE1-42CD-9946-4980D9E91A64}" dt="2022-06-07T06:16:34.138" v="1195" actId="478"/>
          <ac:spMkLst>
            <pc:docMk/>
            <pc:sldMk cId="742340030" sldId="346"/>
            <ac:spMk id="16" creationId="{383EF66E-16B0-4FB0-931B-6424FDA358D2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7T06:16:44.610" v="1199" actId="12"/>
          <ac:spMkLst>
            <pc:docMk/>
            <pc:sldMk cId="742340030" sldId="346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7T06:13:29.558" v="1104" actId="478"/>
          <ac:grpSpMkLst>
            <pc:docMk/>
            <pc:sldMk cId="742340030" sldId="346"/>
            <ac:grpSpMk id="20" creationId="{00000000-0000-0000-0000-000000000000}"/>
          </ac:grpSpMkLst>
        </pc:grpChg>
      </pc:sldChg>
      <pc:sldChg chg="delSp modSp mod">
        <pc:chgData name="Nguyễn Văn Trung - Khoa Công nghệ thông tin - VLSET" userId="489571c6-8ba5-4f05-9b07-0f8a8ce47714" providerId="ADAL" clId="{6F14EC2F-1FE1-42CD-9946-4980D9E91A64}" dt="2022-06-08T14:05:56.441" v="2213" actId="5793"/>
        <pc:sldMkLst>
          <pc:docMk/>
          <pc:sldMk cId="1243970673" sldId="347"/>
        </pc:sldMkLst>
        <pc:spChg chg="del">
          <ac:chgData name="Nguyễn Văn Trung - Khoa Công nghệ thông tin - VLSET" userId="489571c6-8ba5-4f05-9b07-0f8a8ce47714" providerId="ADAL" clId="{6F14EC2F-1FE1-42CD-9946-4980D9E91A64}" dt="2022-06-08T14:02:16.038" v="1930" actId="478"/>
          <ac:spMkLst>
            <pc:docMk/>
            <pc:sldMk cId="1243970673" sldId="347"/>
            <ac:spMk id="2" creationId="{27837CA9-1519-4129-90F5-B53167E2AC1E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3:58:33.500" v="1513" actId="20577"/>
          <ac:spMkLst>
            <pc:docMk/>
            <pc:sldMk cId="1243970673" sldId="347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4:05:56.441" v="2213" actId="5793"/>
          <ac:spMkLst>
            <pc:docMk/>
            <pc:sldMk cId="1243970673" sldId="347"/>
            <ac:spMk id="62" creationId="{00000000-0000-0000-0000-000000000000}"/>
          </ac:spMkLst>
        </pc:spChg>
      </pc:sldChg>
      <pc:sldChg chg="delSp modSp del mod">
        <pc:chgData name="Nguyễn Văn Trung - Khoa Công nghệ thông tin - VLSET" userId="489571c6-8ba5-4f05-9b07-0f8a8ce47714" providerId="ADAL" clId="{6F14EC2F-1FE1-42CD-9946-4980D9E91A64}" dt="2022-06-08T14:08:42.858" v="2269" actId="2696"/>
        <pc:sldMkLst>
          <pc:docMk/>
          <pc:sldMk cId="387529193" sldId="348"/>
        </pc:sldMkLst>
        <pc:spChg chg="mod">
          <ac:chgData name="Nguyễn Văn Trung - Khoa Công nghệ thông tin - VLSET" userId="489571c6-8ba5-4f05-9b07-0f8a8ce47714" providerId="ADAL" clId="{6F14EC2F-1FE1-42CD-9946-4980D9E91A64}" dt="2022-06-08T13:51:19.798" v="1436" actId="6549"/>
          <ac:spMkLst>
            <pc:docMk/>
            <pc:sldMk cId="387529193" sldId="348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8T13:51:12.499" v="1432" actId="478"/>
          <ac:grpSpMkLst>
            <pc:docMk/>
            <pc:sldMk cId="387529193" sldId="348"/>
            <ac:grpSpMk id="20" creationId="{00000000-0000-0000-0000-000000000000}"/>
          </ac:grpSpMkLst>
        </pc:grpChg>
      </pc:sldChg>
      <pc:sldChg chg="addSp modSp add mod">
        <pc:chgData name="Nguyễn Văn Trung - Khoa Công nghệ thông tin - VLSET" userId="489571c6-8ba5-4f05-9b07-0f8a8ce47714" providerId="ADAL" clId="{6F14EC2F-1FE1-42CD-9946-4980D9E91A64}" dt="2022-06-08T14:09:22.190" v="2320" actId="20577"/>
        <pc:sldMkLst>
          <pc:docMk/>
          <pc:sldMk cId="609590092" sldId="348"/>
        </pc:sldMkLst>
        <pc:spChg chg="mod">
          <ac:chgData name="Nguyễn Văn Trung - Khoa Công nghệ thông tin - VLSET" userId="489571c6-8ba5-4f05-9b07-0f8a8ce47714" providerId="ADAL" clId="{6F14EC2F-1FE1-42CD-9946-4980D9E91A64}" dt="2022-06-08T14:09:22.190" v="2320" actId="20577"/>
          <ac:spMkLst>
            <pc:docMk/>
            <pc:sldMk cId="609590092" sldId="348"/>
            <ac:spMk id="8" creationId="{AD55F28D-21ED-90F9-D231-7833EBB3C2A8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4:09:08.254" v="2271"/>
          <ac:spMkLst>
            <pc:docMk/>
            <pc:sldMk cId="609590092" sldId="348"/>
            <ac:spMk id="9" creationId="{A3FB6F33-414B-E0F0-4E0F-9B0B7A28FCAC}"/>
          </ac:spMkLst>
        </pc:spChg>
        <pc:grpChg chg="add mod">
          <ac:chgData name="Nguyễn Văn Trung - Khoa Công nghệ thông tin - VLSET" userId="489571c6-8ba5-4f05-9b07-0f8a8ce47714" providerId="ADAL" clId="{6F14EC2F-1FE1-42CD-9946-4980D9E91A64}" dt="2022-06-08T14:09:08.254" v="2271"/>
          <ac:grpSpMkLst>
            <pc:docMk/>
            <pc:sldMk cId="609590092" sldId="348"/>
            <ac:grpSpMk id="7" creationId="{3157A1B2-7984-A079-EBAD-40688DFBD9F0}"/>
          </ac:grpSpMkLst>
        </pc:grpChg>
      </pc:sldChg>
      <pc:sldChg chg="delSp mod">
        <pc:chgData name="Nguyễn Văn Trung - Khoa Công nghệ thông tin - VLSET" userId="489571c6-8ba5-4f05-9b07-0f8a8ce47714" providerId="ADAL" clId="{6F14EC2F-1FE1-42CD-9946-4980D9E91A64}" dt="2022-06-08T13:51:58.562" v="1437" actId="478"/>
        <pc:sldMkLst>
          <pc:docMk/>
          <pc:sldMk cId="2525495423" sldId="349"/>
        </pc:sldMkLst>
        <pc:grpChg chg="del">
          <ac:chgData name="Nguyễn Văn Trung - Khoa Công nghệ thông tin - VLSET" userId="489571c6-8ba5-4f05-9b07-0f8a8ce47714" providerId="ADAL" clId="{6F14EC2F-1FE1-42CD-9946-4980D9E91A64}" dt="2022-06-08T13:51:58.562" v="1437" actId="478"/>
          <ac:grpSpMkLst>
            <pc:docMk/>
            <pc:sldMk cId="2525495423" sldId="349"/>
            <ac:grpSpMk id="20" creationId="{00000000-0000-0000-0000-000000000000}"/>
          </ac:grpSpMkLst>
        </pc:grpChg>
      </pc:sldChg>
      <pc:sldChg chg="delSp modSp mod">
        <pc:chgData name="Nguyễn Văn Trung - Khoa Công nghệ thông tin - VLSET" userId="489571c6-8ba5-4f05-9b07-0f8a8ce47714" providerId="ADAL" clId="{6F14EC2F-1FE1-42CD-9946-4980D9E91A64}" dt="2022-06-08T13:52:10.316" v="1453" actId="20577"/>
        <pc:sldMkLst>
          <pc:docMk/>
          <pc:sldMk cId="1539070168" sldId="350"/>
        </pc:sldMkLst>
        <pc:spChg chg="mod">
          <ac:chgData name="Nguyễn Văn Trung - Khoa Công nghệ thông tin - VLSET" userId="489571c6-8ba5-4f05-9b07-0f8a8ce47714" providerId="ADAL" clId="{6F14EC2F-1FE1-42CD-9946-4980D9E91A64}" dt="2022-06-08T13:52:10.316" v="1453" actId="20577"/>
          <ac:spMkLst>
            <pc:docMk/>
            <pc:sldMk cId="1539070168" sldId="350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8T13:52:04.747" v="1438" actId="478"/>
          <ac:grpSpMkLst>
            <pc:docMk/>
            <pc:sldMk cId="1539070168" sldId="350"/>
            <ac:grpSpMk id="20" creationId="{00000000-0000-0000-0000-000000000000}"/>
          </ac:grpSpMkLst>
        </pc:grpChg>
      </pc:sldChg>
      <pc:sldChg chg="delSp mod">
        <pc:chgData name="Nguyễn Văn Trung - Khoa Công nghệ thông tin - VLSET" userId="489571c6-8ba5-4f05-9b07-0f8a8ce47714" providerId="ADAL" clId="{6F14EC2F-1FE1-42CD-9946-4980D9E91A64}" dt="2022-06-08T13:52:29.821" v="1454" actId="478"/>
        <pc:sldMkLst>
          <pc:docMk/>
          <pc:sldMk cId="1087162822" sldId="354"/>
        </pc:sldMkLst>
        <pc:spChg chg="del topLvl">
          <ac:chgData name="Nguyễn Văn Trung - Khoa Công nghệ thông tin - VLSET" userId="489571c6-8ba5-4f05-9b07-0f8a8ce47714" providerId="ADAL" clId="{6F14EC2F-1FE1-42CD-9946-4980D9E91A64}" dt="2022-06-08T13:52:29.821" v="1454" actId="478"/>
          <ac:spMkLst>
            <pc:docMk/>
            <pc:sldMk cId="1087162822" sldId="354"/>
            <ac:spMk id="21" creationId="{00000000-0000-0000-0000-000000000000}"/>
          </ac:spMkLst>
        </pc:spChg>
        <pc:spChg chg="topLvl">
          <ac:chgData name="Nguyễn Văn Trung - Khoa Công nghệ thông tin - VLSET" userId="489571c6-8ba5-4f05-9b07-0f8a8ce47714" providerId="ADAL" clId="{6F14EC2F-1FE1-42CD-9946-4980D9E91A64}" dt="2022-06-08T13:52:29.821" v="1454" actId="478"/>
          <ac:spMkLst>
            <pc:docMk/>
            <pc:sldMk cId="1087162822" sldId="354"/>
            <ac:spMk id="2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8T13:52:29.821" v="1454" actId="478"/>
          <ac:grpSpMkLst>
            <pc:docMk/>
            <pc:sldMk cId="1087162822" sldId="354"/>
            <ac:grpSpMk id="20" creationId="{00000000-0000-0000-0000-000000000000}"/>
          </ac:grpSpMkLst>
        </pc:grpChg>
      </pc:sldChg>
      <pc:sldChg chg="delSp modSp mod">
        <pc:chgData name="Nguyễn Văn Trung - Khoa Công nghệ thông tin - VLSET" userId="489571c6-8ba5-4f05-9b07-0f8a8ce47714" providerId="ADAL" clId="{6F14EC2F-1FE1-42CD-9946-4980D9E91A64}" dt="2022-06-08T13:53:13.406" v="1457" actId="20577"/>
        <pc:sldMkLst>
          <pc:docMk/>
          <pc:sldMk cId="1294704545" sldId="355"/>
        </pc:sldMkLst>
        <pc:spChg chg="mod">
          <ac:chgData name="Nguyễn Văn Trung - Khoa Công nghệ thông tin - VLSET" userId="489571c6-8ba5-4f05-9b07-0f8a8ce47714" providerId="ADAL" clId="{6F14EC2F-1FE1-42CD-9946-4980D9E91A64}" dt="2022-06-08T13:53:06.768" v="1455" actId="6549"/>
          <ac:spMkLst>
            <pc:docMk/>
            <pc:sldMk cId="1294704545" sldId="355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3:53:13.406" v="1457" actId="20577"/>
          <ac:spMkLst>
            <pc:docMk/>
            <pc:sldMk cId="1294704545" sldId="355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8T13:53:09.100" v="1456" actId="478"/>
          <ac:grpSpMkLst>
            <pc:docMk/>
            <pc:sldMk cId="1294704545" sldId="355"/>
            <ac:grpSpMk id="20" creationId="{00000000-0000-0000-0000-000000000000}"/>
          </ac:grpSpMkLst>
        </pc:grpChg>
      </pc:sldChg>
      <pc:sldChg chg="delSp modSp mod">
        <pc:chgData name="Nguyễn Văn Trung - Khoa Công nghệ thông tin - VLSET" userId="489571c6-8ba5-4f05-9b07-0f8a8ce47714" providerId="ADAL" clId="{6F14EC2F-1FE1-42CD-9946-4980D9E91A64}" dt="2022-06-08T13:53:28.018" v="1459" actId="20577"/>
        <pc:sldMkLst>
          <pc:docMk/>
          <pc:sldMk cId="123474373" sldId="356"/>
        </pc:sldMkLst>
        <pc:spChg chg="mod">
          <ac:chgData name="Nguyễn Văn Trung - Khoa Công nghệ thông tin - VLSET" userId="489571c6-8ba5-4f05-9b07-0f8a8ce47714" providerId="ADAL" clId="{6F14EC2F-1FE1-42CD-9946-4980D9E91A64}" dt="2022-06-08T13:53:28.018" v="1459" actId="20577"/>
          <ac:spMkLst>
            <pc:docMk/>
            <pc:sldMk cId="123474373" sldId="356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8T13:53:24.394" v="1458" actId="478"/>
          <ac:grpSpMkLst>
            <pc:docMk/>
            <pc:sldMk cId="123474373" sldId="356"/>
            <ac:grpSpMk id="20" creationId="{00000000-0000-0000-0000-000000000000}"/>
          </ac:grpSpMkLst>
        </pc:grpChg>
      </pc:sldChg>
      <pc:sldChg chg="delSp mod">
        <pc:chgData name="Nguyễn Văn Trung - Khoa Công nghệ thông tin - VLSET" userId="489571c6-8ba5-4f05-9b07-0f8a8ce47714" providerId="ADAL" clId="{6F14EC2F-1FE1-42CD-9946-4980D9E91A64}" dt="2022-06-08T13:53:45.861" v="1460" actId="478"/>
        <pc:sldMkLst>
          <pc:docMk/>
          <pc:sldMk cId="453815202" sldId="357"/>
        </pc:sldMkLst>
        <pc:grpChg chg="del">
          <ac:chgData name="Nguyễn Văn Trung - Khoa Công nghệ thông tin - VLSET" userId="489571c6-8ba5-4f05-9b07-0f8a8ce47714" providerId="ADAL" clId="{6F14EC2F-1FE1-42CD-9946-4980D9E91A64}" dt="2022-06-08T13:53:45.861" v="1460" actId="478"/>
          <ac:grpSpMkLst>
            <pc:docMk/>
            <pc:sldMk cId="453815202" sldId="357"/>
            <ac:grpSpMk id="20" creationId="{00000000-0000-0000-0000-000000000000}"/>
          </ac:grpSpMkLst>
        </pc:grpChg>
      </pc:sldChg>
      <pc:sldChg chg="delSp mod">
        <pc:chgData name="Nguyễn Văn Trung - Khoa Công nghệ thông tin - VLSET" userId="489571c6-8ba5-4f05-9b07-0f8a8ce47714" providerId="ADAL" clId="{6F14EC2F-1FE1-42CD-9946-4980D9E91A64}" dt="2022-06-08T13:53:54.442" v="1461" actId="478"/>
        <pc:sldMkLst>
          <pc:docMk/>
          <pc:sldMk cId="93912519" sldId="358"/>
        </pc:sldMkLst>
        <pc:spChg chg="del topLvl">
          <ac:chgData name="Nguyễn Văn Trung - Khoa Công nghệ thông tin - VLSET" userId="489571c6-8ba5-4f05-9b07-0f8a8ce47714" providerId="ADAL" clId="{6F14EC2F-1FE1-42CD-9946-4980D9E91A64}" dt="2022-06-08T13:53:54.442" v="1461" actId="478"/>
          <ac:spMkLst>
            <pc:docMk/>
            <pc:sldMk cId="93912519" sldId="358"/>
            <ac:spMk id="21" creationId="{00000000-0000-0000-0000-000000000000}"/>
          </ac:spMkLst>
        </pc:spChg>
        <pc:spChg chg="topLvl">
          <ac:chgData name="Nguyễn Văn Trung - Khoa Công nghệ thông tin - VLSET" userId="489571c6-8ba5-4f05-9b07-0f8a8ce47714" providerId="ADAL" clId="{6F14EC2F-1FE1-42CD-9946-4980D9E91A64}" dt="2022-06-08T13:53:54.442" v="1461" actId="478"/>
          <ac:spMkLst>
            <pc:docMk/>
            <pc:sldMk cId="93912519" sldId="358"/>
            <ac:spMk id="2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8T13:53:54.442" v="1461" actId="478"/>
          <ac:grpSpMkLst>
            <pc:docMk/>
            <pc:sldMk cId="93912519" sldId="358"/>
            <ac:grpSpMk id="20" creationId="{00000000-0000-0000-0000-000000000000}"/>
          </ac:grpSpMkLst>
        </pc:grpChg>
      </pc:sldChg>
      <pc:sldChg chg="delSp mod">
        <pc:chgData name="Nguyễn Văn Trung - Khoa Công nghệ thông tin - VLSET" userId="489571c6-8ba5-4f05-9b07-0f8a8ce47714" providerId="ADAL" clId="{6F14EC2F-1FE1-42CD-9946-4980D9E91A64}" dt="2022-06-08T13:55:03.155" v="1462" actId="478"/>
        <pc:sldMkLst>
          <pc:docMk/>
          <pc:sldMk cId="1640733029" sldId="361"/>
        </pc:sldMkLst>
        <pc:grpChg chg="del">
          <ac:chgData name="Nguyễn Văn Trung - Khoa Công nghệ thông tin - VLSET" userId="489571c6-8ba5-4f05-9b07-0f8a8ce47714" providerId="ADAL" clId="{6F14EC2F-1FE1-42CD-9946-4980D9E91A64}" dt="2022-06-08T13:55:03.155" v="1462" actId="478"/>
          <ac:grpSpMkLst>
            <pc:docMk/>
            <pc:sldMk cId="1640733029" sldId="361"/>
            <ac:grpSpMk id="20" creationId="{00000000-0000-0000-0000-000000000000}"/>
          </ac:grpSpMkLst>
        </pc:grpChg>
      </pc:sldChg>
      <pc:sldChg chg="modSp mod">
        <pc:chgData name="Nguyễn Văn Trung - Khoa Công nghệ thông tin - VLSET" userId="489571c6-8ba5-4f05-9b07-0f8a8ce47714" providerId="ADAL" clId="{6F14EC2F-1FE1-42CD-9946-4980D9E91A64}" dt="2022-06-08T14:32:21.411" v="3416" actId="1036"/>
        <pc:sldMkLst>
          <pc:docMk/>
          <pc:sldMk cId="1776021173" sldId="362"/>
        </pc:sldMkLst>
        <pc:spChg chg="mod">
          <ac:chgData name="Nguyễn Văn Trung - Khoa Công nghệ thông tin - VLSET" userId="489571c6-8ba5-4f05-9b07-0f8a8ce47714" providerId="ADAL" clId="{6F14EC2F-1FE1-42CD-9946-4980D9E91A64}" dt="2022-06-08T14:32:21.411" v="3416" actId="1036"/>
          <ac:spMkLst>
            <pc:docMk/>
            <pc:sldMk cId="1776021173" sldId="362"/>
            <ac:spMk id="62" creationId="{00000000-0000-0000-0000-000000000000}"/>
          </ac:spMkLst>
        </pc:spChg>
      </pc:sldChg>
      <pc:sldChg chg="addSp delSp modSp mod setBg">
        <pc:chgData name="Nguyễn Văn Trung - Khoa Công nghệ thông tin - VLSET" userId="489571c6-8ba5-4f05-9b07-0f8a8ce47714" providerId="ADAL" clId="{6F14EC2F-1FE1-42CD-9946-4980D9E91A64}" dt="2022-06-08T14:28:32.112" v="3387" actId="14100"/>
        <pc:sldMkLst>
          <pc:docMk/>
          <pc:sldMk cId="3535798831" sldId="363"/>
        </pc:sldMkLst>
        <pc:spChg chg="add mod">
          <ac:chgData name="Nguyễn Văn Trung - Khoa Công nghệ thông tin - VLSET" userId="489571c6-8ba5-4f05-9b07-0f8a8ce47714" providerId="ADAL" clId="{6F14EC2F-1FE1-42CD-9946-4980D9E91A64}" dt="2022-06-08T14:27:55.486" v="3339" actId="692"/>
          <ac:spMkLst>
            <pc:docMk/>
            <pc:sldMk cId="3535798831" sldId="363"/>
            <ac:spMk id="2" creationId="{FF14D979-3517-7EA3-F0BB-496484A85E30}"/>
          </ac:spMkLst>
        </pc:spChg>
        <pc:spChg chg="add mod">
          <ac:chgData name="Nguyễn Văn Trung - Khoa Công nghệ thông tin - VLSET" userId="489571c6-8ba5-4f05-9b07-0f8a8ce47714" providerId="ADAL" clId="{6F14EC2F-1FE1-42CD-9946-4980D9E91A64}" dt="2022-06-08T14:25:37.465" v="3322" actId="20577"/>
          <ac:spMkLst>
            <pc:docMk/>
            <pc:sldMk cId="3535798831" sldId="363"/>
            <ac:spMk id="10" creationId="{EC95EBA3-6887-DE17-9736-114ADA8C82AB}"/>
          </ac:spMkLst>
        </pc:spChg>
        <pc:spChg chg="add mod">
          <ac:chgData name="Nguyễn Văn Trung - Khoa Công nghệ thông tin - VLSET" userId="489571c6-8ba5-4f05-9b07-0f8a8ce47714" providerId="ADAL" clId="{6F14EC2F-1FE1-42CD-9946-4980D9E91A64}" dt="2022-06-08T14:28:32.112" v="3387" actId="14100"/>
          <ac:spMkLst>
            <pc:docMk/>
            <pc:sldMk cId="3535798831" sldId="363"/>
            <ac:spMk id="12" creationId="{12788889-3491-0CD5-266B-E58F7685FAEC}"/>
          </ac:spMkLst>
        </pc:spChg>
        <pc:spChg chg="add mod">
          <ac:chgData name="Nguyễn Văn Trung - Khoa Công nghệ thông tin - VLSET" userId="489571c6-8ba5-4f05-9b07-0f8a8ce47714" providerId="ADAL" clId="{6F14EC2F-1FE1-42CD-9946-4980D9E91A64}" dt="2022-06-08T14:28:26.023" v="3386" actId="14100"/>
          <ac:spMkLst>
            <pc:docMk/>
            <pc:sldMk cId="3535798831" sldId="363"/>
            <ac:spMk id="13" creationId="{123A0AF4-F1D7-4BE7-4E9D-A273A8DF85C8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8T14:24:25.075" v="2818" actId="478"/>
          <ac:grpSpMkLst>
            <pc:docMk/>
            <pc:sldMk cId="3535798831" sldId="363"/>
            <ac:grpSpMk id="20" creationId="{00000000-0000-0000-0000-000000000000}"/>
          </ac:grpSpMkLst>
        </pc:grpChg>
        <pc:picChg chg="mod">
          <ac:chgData name="Nguyễn Văn Trung - Khoa Công nghệ thông tin - VLSET" userId="489571c6-8ba5-4f05-9b07-0f8a8ce47714" providerId="ADAL" clId="{6F14EC2F-1FE1-42CD-9946-4980D9E91A64}" dt="2022-06-08T14:28:13.424" v="3384" actId="1076"/>
          <ac:picMkLst>
            <pc:docMk/>
            <pc:sldMk cId="3535798831" sldId="363"/>
            <ac:picMk id="3" creationId="{ED2E4EE7-AF3A-42F5-B420-AFC4D338CAA9}"/>
          </ac:picMkLst>
        </pc:picChg>
      </pc:sldChg>
      <pc:sldChg chg="delSp mod">
        <pc:chgData name="Nguyễn Văn Trung - Khoa Công nghệ thông tin - VLSET" userId="489571c6-8ba5-4f05-9b07-0f8a8ce47714" providerId="ADAL" clId="{6F14EC2F-1FE1-42CD-9946-4980D9E91A64}" dt="2022-06-08T14:29:26.073" v="3388" actId="478"/>
        <pc:sldMkLst>
          <pc:docMk/>
          <pc:sldMk cId="852493638" sldId="364"/>
        </pc:sldMkLst>
        <pc:grpChg chg="del">
          <ac:chgData name="Nguyễn Văn Trung - Khoa Công nghệ thông tin - VLSET" userId="489571c6-8ba5-4f05-9b07-0f8a8ce47714" providerId="ADAL" clId="{6F14EC2F-1FE1-42CD-9946-4980D9E91A64}" dt="2022-06-08T14:29:26.073" v="3388" actId="478"/>
          <ac:grpSpMkLst>
            <pc:docMk/>
            <pc:sldMk cId="852493638" sldId="364"/>
            <ac:grpSpMk id="20" creationId="{00000000-0000-0000-0000-000000000000}"/>
          </ac:grpSpMkLst>
        </pc:grpChg>
      </pc:sldChg>
      <pc:sldChg chg="delSp mod">
        <pc:chgData name="Nguyễn Văn Trung - Khoa Công nghệ thông tin - VLSET" userId="489571c6-8ba5-4f05-9b07-0f8a8ce47714" providerId="ADAL" clId="{6F14EC2F-1FE1-42CD-9946-4980D9E91A64}" dt="2022-06-08T14:35:52.291" v="3519" actId="478"/>
        <pc:sldMkLst>
          <pc:docMk/>
          <pc:sldMk cId="1850326395" sldId="365"/>
        </pc:sldMkLst>
        <pc:grpChg chg="del">
          <ac:chgData name="Nguyễn Văn Trung - Khoa Công nghệ thông tin - VLSET" userId="489571c6-8ba5-4f05-9b07-0f8a8ce47714" providerId="ADAL" clId="{6F14EC2F-1FE1-42CD-9946-4980D9E91A64}" dt="2022-06-08T14:35:52.291" v="3519" actId="478"/>
          <ac:grpSpMkLst>
            <pc:docMk/>
            <pc:sldMk cId="1850326395" sldId="365"/>
            <ac:grpSpMk id="20" creationId="{00000000-0000-0000-0000-000000000000}"/>
          </ac:grpSpMkLst>
        </pc:grpChg>
      </pc:sldChg>
      <pc:sldChg chg="delSp mod">
        <pc:chgData name="Nguyễn Văn Trung - Khoa Công nghệ thông tin - VLSET" userId="489571c6-8ba5-4f05-9b07-0f8a8ce47714" providerId="ADAL" clId="{6F14EC2F-1FE1-42CD-9946-4980D9E91A64}" dt="2022-06-08T14:38:51.587" v="3609" actId="478"/>
        <pc:sldMkLst>
          <pc:docMk/>
          <pc:sldMk cId="797614192" sldId="367"/>
        </pc:sldMkLst>
        <pc:grpChg chg="del">
          <ac:chgData name="Nguyễn Văn Trung - Khoa Công nghệ thông tin - VLSET" userId="489571c6-8ba5-4f05-9b07-0f8a8ce47714" providerId="ADAL" clId="{6F14EC2F-1FE1-42CD-9946-4980D9E91A64}" dt="2022-06-08T14:38:51.587" v="3609" actId="478"/>
          <ac:grpSpMkLst>
            <pc:docMk/>
            <pc:sldMk cId="797614192" sldId="367"/>
            <ac:grpSpMk id="20" creationId="{00000000-0000-0000-0000-000000000000}"/>
          </ac:grpSpMkLst>
        </pc:grpChg>
      </pc:sldChg>
      <pc:sldChg chg="delSp mod">
        <pc:chgData name="Nguyễn Văn Trung - Khoa Công nghệ thông tin - VLSET" userId="489571c6-8ba5-4f05-9b07-0f8a8ce47714" providerId="ADAL" clId="{6F14EC2F-1FE1-42CD-9946-4980D9E91A64}" dt="2022-06-08T14:38:42.229" v="3608" actId="478"/>
        <pc:sldMkLst>
          <pc:docMk/>
          <pc:sldMk cId="2217193057" sldId="368"/>
        </pc:sldMkLst>
        <pc:grpChg chg="del">
          <ac:chgData name="Nguyễn Văn Trung - Khoa Công nghệ thông tin - VLSET" userId="489571c6-8ba5-4f05-9b07-0f8a8ce47714" providerId="ADAL" clId="{6F14EC2F-1FE1-42CD-9946-4980D9E91A64}" dt="2022-06-08T14:38:42.229" v="3608" actId="478"/>
          <ac:grpSpMkLst>
            <pc:docMk/>
            <pc:sldMk cId="2217193057" sldId="368"/>
            <ac:grpSpMk id="20" creationId="{00000000-0000-0000-0000-000000000000}"/>
          </ac:grpSpMkLst>
        </pc:grpChg>
      </pc:sldChg>
      <pc:sldChg chg="delSp modSp add mod">
        <pc:chgData name="Nguyễn Văn Trung - Khoa Công nghệ thông tin - VLSET" userId="489571c6-8ba5-4f05-9b07-0f8a8ce47714" providerId="ADAL" clId="{6F14EC2F-1FE1-42CD-9946-4980D9E91A64}" dt="2022-06-08T14:09:34.803" v="2321" actId="478"/>
        <pc:sldMkLst>
          <pc:docMk/>
          <pc:sldMk cId="2821895295" sldId="369"/>
        </pc:sldMkLst>
        <pc:spChg chg="mod">
          <ac:chgData name="Nguyễn Văn Trung - Khoa Công nghệ thông tin - VLSET" userId="489571c6-8ba5-4f05-9b07-0f8a8ce47714" providerId="ADAL" clId="{6F14EC2F-1FE1-42CD-9946-4980D9E91A64}" dt="2022-06-08T14:08:17.944" v="2268" actId="1076"/>
          <ac:spMkLst>
            <pc:docMk/>
            <pc:sldMk cId="2821895295" sldId="369"/>
            <ac:spMk id="2" creationId="{27837CA9-1519-4129-90F5-B53167E2AC1E}"/>
          </ac:spMkLst>
        </pc:spChg>
        <pc:spChg chg="del topLvl">
          <ac:chgData name="Nguyễn Văn Trung - Khoa Công nghệ thông tin - VLSET" userId="489571c6-8ba5-4f05-9b07-0f8a8ce47714" providerId="ADAL" clId="{6F14EC2F-1FE1-42CD-9946-4980D9E91A64}" dt="2022-06-08T14:09:34.803" v="2321" actId="478"/>
          <ac:spMkLst>
            <pc:docMk/>
            <pc:sldMk cId="2821895295" sldId="369"/>
            <ac:spMk id="21" creationId="{00000000-0000-0000-0000-000000000000}"/>
          </ac:spMkLst>
        </pc:spChg>
        <pc:spChg chg="topLvl">
          <ac:chgData name="Nguyễn Văn Trung - Khoa Công nghệ thông tin - VLSET" userId="489571c6-8ba5-4f05-9b07-0f8a8ce47714" providerId="ADAL" clId="{6F14EC2F-1FE1-42CD-9946-4980D9E91A64}" dt="2022-06-08T14:09:34.803" v="2321" actId="478"/>
          <ac:spMkLst>
            <pc:docMk/>
            <pc:sldMk cId="2821895295" sldId="369"/>
            <ac:spMk id="22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6F14EC2F-1FE1-42CD-9946-4980D9E91A64}" dt="2022-06-08T14:08:06.531" v="2267" actId="6549"/>
          <ac:spMkLst>
            <pc:docMk/>
            <pc:sldMk cId="2821895295" sldId="369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8T14:09:34.803" v="2321" actId="478"/>
          <ac:grpSpMkLst>
            <pc:docMk/>
            <pc:sldMk cId="2821895295" sldId="369"/>
            <ac:grpSpMk id="20" creationId="{00000000-0000-0000-0000-000000000000}"/>
          </ac:grpSpMkLst>
        </pc:grpChg>
      </pc:sldChg>
      <pc:sldChg chg="addSp delSp modSp add mod">
        <pc:chgData name="Nguyễn Văn Trung - Khoa Công nghệ thông tin - VLSET" userId="489571c6-8ba5-4f05-9b07-0f8a8ce47714" providerId="ADAL" clId="{6F14EC2F-1FE1-42CD-9946-4980D9E91A64}" dt="2022-06-08T14:38:03.141" v="3607" actId="20577"/>
        <pc:sldMkLst>
          <pc:docMk/>
          <pc:sldMk cId="2757845026" sldId="370"/>
        </pc:sldMkLst>
        <pc:spChg chg="add del">
          <ac:chgData name="Nguyễn Văn Trung - Khoa Công nghệ thông tin - VLSET" userId="489571c6-8ba5-4f05-9b07-0f8a8ce47714" providerId="ADAL" clId="{6F14EC2F-1FE1-42CD-9946-4980D9E91A64}" dt="2022-06-08T14:31:15.463" v="3393"/>
          <ac:spMkLst>
            <pc:docMk/>
            <pc:sldMk cId="2757845026" sldId="370"/>
            <ac:spMk id="2" creationId="{A717F19B-0D24-8A7F-B834-7AE26927C053}"/>
          </ac:spMkLst>
        </pc:spChg>
        <pc:spChg chg="add mod">
          <ac:chgData name="Nguyễn Văn Trung - Khoa Công nghệ thông tin - VLSET" userId="489571c6-8ba5-4f05-9b07-0f8a8ce47714" providerId="ADAL" clId="{6F14EC2F-1FE1-42CD-9946-4980D9E91A64}" dt="2022-06-08T14:36:28.193" v="3522" actId="20577"/>
          <ac:spMkLst>
            <pc:docMk/>
            <pc:sldMk cId="2757845026" sldId="370"/>
            <ac:spMk id="16" creationId="{78A2B393-D552-86A6-D4B5-24148AB414BB}"/>
          </ac:spMkLst>
        </pc:spChg>
        <pc:spChg chg="add del mod">
          <ac:chgData name="Nguyễn Văn Trung - Khoa Công nghệ thông tin - VLSET" userId="489571c6-8ba5-4f05-9b07-0f8a8ce47714" providerId="ADAL" clId="{6F14EC2F-1FE1-42CD-9946-4980D9E91A64}" dt="2022-06-08T14:36:58.046" v="3569" actId="20577"/>
          <ac:spMkLst>
            <pc:docMk/>
            <pc:sldMk cId="2757845026" sldId="370"/>
            <ac:spMk id="17" creationId="{759EEB29-9CE0-B941-C269-DAA3E70A0481}"/>
          </ac:spMkLst>
        </pc:spChg>
        <pc:spChg chg="add mod">
          <ac:chgData name="Nguyễn Văn Trung - Khoa Công nghệ thông tin - VLSET" userId="489571c6-8ba5-4f05-9b07-0f8a8ce47714" providerId="ADAL" clId="{6F14EC2F-1FE1-42CD-9946-4980D9E91A64}" dt="2022-06-08T14:38:03.141" v="3607" actId="20577"/>
          <ac:spMkLst>
            <pc:docMk/>
            <pc:sldMk cId="2757845026" sldId="370"/>
            <ac:spMk id="18" creationId="{A3A96465-5C39-E0ED-21A6-72B82156BCF8}"/>
          </ac:spMkLst>
        </pc:spChg>
        <pc:spChg chg="add del mod">
          <ac:chgData name="Nguyễn Văn Trung - Khoa Công nghệ thông tin - VLSET" userId="489571c6-8ba5-4f05-9b07-0f8a8ce47714" providerId="ADAL" clId="{6F14EC2F-1FE1-42CD-9946-4980D9E91A64}" dt="2022-06-08T14:31:52.766" v="3402" actId="20577"/>
          <ac:spMkLst>
            <pc:docMk/>
            <pc:sldMk cId="2757845026" sldId="370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6F14EC2F-1FE1-42CD-9946-4980D9E91A64}" dt="2022-06-08T14:31:01.783" v="3390" actId="478"/>
          <ac:grpSpMkLst>
            <pc:docMk/>
            <pc:sldMk cId="2757845026" sldId="370"/>
            <ac:grpSpMk id="20" creationId="{00000000-0000-0000-0000-000000000000}"/>
          </ac:grpSpMkLst>
        </pc:grpChg>
        <pc:picChg chg="add del">
          <ac:chgData name="Nguyễn Văn Trung - Khoa Công nghệ thông tin - VLSET" userId="489571c6-8ba5-4f05-9b07-0f8a8ce47714" providerId="ADAL" clId="{6F14EC2F-1FE1-42CD-9946-4980D9E91A64}" dt="2022-06-08T14:31:37.017" v="3398" actId="22"/>
          <ac:picMkLst>
            <pc:docMk/>
            <pc:sldMk cId="2757845026" sldId="370"/>
            <ac:picMk id="4" creationId="{D33F8163-1EA4-4436-0176-8E2F503FE06A}"/>
          </ac:picMkLst>
        </pc:picChg>
        <pc:picChg chg="add mod">
          <ac:chgData name="Nguyễn Văn Trung - Khoa Công nghệ thông tin - VLSET" userId="489571c6-8ba5-4f05-9b07-0f8a8ce47714" providerId="ADAL" clId="{6F14EC2F-1FE1-42CD-9946-4980D9E91A64}" dt="2022-06-08T14:32:01.381" v="3404" actId="1076"/>
          <ac:picMkLst>
            <pc:docMk/>
            <pc:sldMk cId="2757845026" sldId="370"/>
            <ac:picMk id="6" creationId="{03D04D0D-9904-471C-3E81-0C36D71B53DF}"/>
          </ac:picMkLst>
        </pc:pic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  <pc:docChgLst>
    <pc:chgData name="Nguyễn Văn Trung - Khoa Công nghệ thông tin - VLSET" userId="489571c6-8ba5-4f05-9b07-0f8a8ce47714" providerId="ADAL" clId="{2D6024E3-2C0B-47DA-8CE9-D142CD6AD507}"/>
    <pc:docChg chg="undo custSel addSld delSld modSld sldOrd">
      <pc:chgData name="Nguyễn Văn Trung - Khoa Công nghệ thông tin - VLSET" userId="489571c6-8ba5-4f05-9b07-0f8a8ce47714" providerId="ADAL" clId="{2D6024E3-2C0B-47DA-8CE9-D142CD6AD507}" dt="2022-04-07T05:44:37.720" v="3896" actId="20577"/>
      <pc:docMkLst>
        <pc:docMk/>
      </pc:docMkLst>
      <pc:sldChg chg="modSp mod">
        <pc:chgData name="Nguyễn Văn Trung - Khoa Công nghệ thông tin - VLSET" userId="489571c6-8ba5-4f05-9b07-0f8a8ce47714" providerId="ADAL" clId="{2D6024E3-2C0B-47DA-8CE9-D142CD6AD507}" dt="2022-04-07T05:44:37.720" v="3896" actId="20577"/>
        <pc:sldMkLst>
          <pc:docMk/>
          <pc:sldMk cId="3671363652" sldId="285"/>
        </pc:sldMkLst>
        <pc:spChg chg="mod">
          <ac:chgData name="Nguyễn Văn Trung - Khoa Công nghệ thông tin - VLSET" userId="489571c6-8ba5-4f05-9b07-0f8a8ce47714" providerId="ADAL" clId="{2D6024E3-2C0B-47DA-8CE9-D142CD6AD507}" dt="2022-04-07T05:44:37.720" v="3896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1:47:23.287" v="2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1:47:31.802" v="7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addSp modSp mod">
        <pc:chgData name="Nguyễn Văn Trung - Khoa Công nghệ thông tin - VLSET" userId="489571c6-8ba5-4f05-9b07-0f8a8ce47714" providerId="ADAL" clId="{2D6024E3-2C0B-47DA-8CE9-D142CD6AD507}" dt="2022-04-06T04:21:22.663" v="3872" actId="552"/>
        <pc:sldMkLst>
          <pc:docMk/>
          <pc:sldMk cId="133809529" sldId="287"/>
        </pc:sldMkLst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11" creationId="{00000000-0000-0000-0000-000000000000}"/>
          </ac:spMkLst>
        </pc:spChg>
        <pc:spChg chg="add 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12" creationId="{7AB5DDC7-B065-439F-BD57-D32141B070CF}"/>
          </ac:spMkLst>
        </pc:spChg>
        <pc:spChg chg="add 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3" creationId="{54A34554-6291-4A79-9031-A2E498F8D67A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8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2:04:20.222" v="817" actId="20577"/>
        <pc:sldMkLst>
          <pc:docMk/>
          <pc:sldMk cId="726866880" sldId="303"/>
        </pc:sldMkLst>
        <pc:spChg chg="mod">
          <ac:chgData name="Nguyễn Văn Trung - Khoa Công nghệ thông tin - VLSET" userId="489571c6-8ba5-4f05-9b07-0f8a8ce47714" providerId="ADAL" clId="{2D6024E3-2C0B-47DA-8CE9-D142CD6AD507}" dt="2022-04-06T01:59:31.067" v="56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04:20.222" v="817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2:27:09.032" v="1269" actId="1035"/>
        <pc:sldMkLst>
          <pc:docMk/>
          <pc:sldMk cId="1902541966" sldId="320"/>
        </pc:sldMkLst>
        <pc:spChg chg="mod">
          <ac:chgData name="Nguyễn Văn Trung - Khoa Công nghệ thông tin - VLSET" userId="489571c6-8ba5-4f05-9b07-0f8a8ce47714" providerId="ADAL" clId="{2D6024E3-2C0B-47DA-8CE9-D142CD6AD507}" dt="2022-04-06T02:22:02.872" v="11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27:09.032" v="1269" actId="1035"/>
          <ac:spMkLst>
            <pc:docMk/>
            <pc:sldMk cId="1902541966" sldId="320"/>
            <ac:spMk id="62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3:26:56.714" v="2519" actId="113"/>
        <pc:sldMkLst>
          <pc:docMk/>
          <pc:sldMk cId="2150860130" sldId="321"/>
        </pc:sldMkLst>
        <pc:spChg chg="mod">
          <ac:chgData name="Nguyễn Văn Trung - Khoa Công nghệ thông tin - VLSET" userId="489571c6-8ba5-4f05-9b07-0f8a8ce47714" providerId="ADAL" clId="{2D6024E3-2C0B-47DA-8CE9-D142CD6AD507}" dt="2022-04-06T02:49:51.209" v="2049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3:26:56.714" v="2519" actId="113"/>
          <ac:spMkLst>
            <pc:docMk/>
            <pc:sldMk cId="2150860130" sldId="321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1359902612" sldId="322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1643093092" sldId="323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3960341503" sldId="324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3.346" v="2511" actId="47"/>
        <pc:sldMkLst>
          <pc:docMk/>
          <pc:sldMk cId="622941739" sldId="325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4.807" v="2512" actId="47"/>
        <pc:sldMkLst>
          <pc:docMk/>
          <pc:sldMk cId="641862287" sldId="326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3734561389" sldId="327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773373751" sldId="328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24.172" v="2508" actId="47"/>
        <pc:sldMkLst>
          <pc:docMk/>
          <pc:sldMk cId="2505137642" sldId="329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2844737616" sldId="330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458165985" sldId="331"/>
        </pc:sldMkLst>
      </pc:sldChg>
      <pc:sldChg chg="modSp mod">
        <pc:chgData name="Nguyễn Văn Trung - Khoa Công nghệ thông tin - VLSET" userId="489571c6-8ba5-4f05-9b07-0f8a8ce47714" providerId="ADAL" clId="{2D6024E3-2C0B-47DA-8CE9-D142CD6AD507}" dt="2022-04-06T03:54:02.211" v="2835" actId="20577"/>
        <pc:sldMkLst>
          <pc:docMk/>
          <pc:sldMk cId="3696036847" sldId="332"/>
        </pc:sldMkLst>
        <pc:spChg chg="mod">
          <ac:chgData name="Nguyễn Văn Trung - Khoa Công nghệ thông tin - VLSET" userId="489571c6-8ba5-4f05-9b07-0f8a8ce47714" providerId="ADAL" clId="{2D6024E3-2C0B-47DA-8CE9-D142CD6AD507}" dt="2022-04-06T03:28:49.252" v="2625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3:54:02.211" v="2835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2D6024E3-2C0B-47DA-8CE9-D142CD6AD507}" dt="2022-04-06T03:30:45.921" v="2645" actId="47"/>
        <pc:sldMkLst>
          <pc:docMk/>
          <pc:sldMk cId="1800781619" sldId="333"/>
        </pc:sldMkLst>
      </pc:sldChg>
      <pc:sldChg chg="delSp modSp mod">
        <pc:chgData name="Nguyễn Văn Trung - Khoa Công nghệ thông tin - VLSET" userId="489571c6-8ba5-4f05-9b07-0f8a8ce47714" providerId="ADAL" clId="{2D6024E3-2C0B-47DA-8CE9-D142CD6AD507}" dt="2022-04-06T04:20:05.672" v="3749"/>
        <pc:sldMkLst>
          <pc:docMk/>
          <pc:sldMk cId="4026623210" sldId="334"/>
        </pc:sldMkLst>
        <pc:spChg chg="mod">
          <ac:chgData name="Nguyễn Văn Trung - Khoa Công nghệ thông tin - VLSET" userId="489571c6-8ba5-4f05-9b07-0f8a8ce47714" providerId="ADAL" clId="{2D6024E3-2C0B-47DA-8CE9-D142CD6AD507}" dt="2022-04-06T04:19:54.541" v="3745" actId="20577"/>
          <ac:spMkLst>
            <pc:docMk/>
            <pc:sldMk cId="4026623210" sldId="334"/>
            <ac:spMk id="21" creationId="{00000000-0000-0000-0000-000000000000}"/>
          </ac:spMkLst>
        </pc:spChg>
        <pc:spChg chg="del mod">
          <ac:chgData name="Nguyễn Văn Trung - Khoa Công nghệ thông tin - VLSET" userId="489571c6-8ba5-4f05-9b07-0f8a8ce47714" providerId="ADAL" clId="{2D6024E3-2C0B-47DA-8CE9-D142CD6AD507}" dt="2022-04-06T04:20:05.672" v="3749"/>
          <ac:spMkLst>
            <pc:docMk/>
            <pc:sldMk cId="4026623210" sldId="334"/>
            <ac:spMk id="62" creationId="{00000000-0000-0000-0000-000000000000}"/>
          </ac:spMkLst>
        </pc:spChg>
      </pc:sldChg>
      <pc:sldChg chg="delSp modSp add mod ord">
        <pc:chgData name="Nguyễn Văn Trung - Khoa Công nghệ thông tin - VLSET" userId="489571c6-8ba5-4f05-9b07-0f8a8ce47714" providerId="ADAL" clId="{2D6024E3-2C0B-47DA-8CE9-D142CD6AD507}" dt="2022-04-06T02:21:29.501" v="1095"/>
        <pc:sldMkLst>
          <pc:docMk/>
          <pc:sldMk cId="2575028822" sldId="335"/>
        </pc:sldMkLst>
        <pc:spChg chg="mod">
          <ac:chgData name="Nguyễn Văn Trung - Khoa Công nghệ thông tin - VLSET" userId="489571c6-8ba5-4f05-9b07-0f8a8ce47714" providerId="ADAL" clId="{2D6024E3-2C0B-47DA-8CE9-D142CD6AD507}" dt="2022-04-06T02:04:36.577" v="819" actId="20577"/>
          <ac:spMkLst>
            <pc:docMk/>
            <pc:sldMk cId="2575028822" sldId="335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12:04.350" v="1043" actId="20577"/>
          <ac:spMkLst>
            <pc:docMk/>
            <pc:sldMk cId="2575028822" sldId="335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2D6024E3-2C0B-47DA-8CE9-D142CD6AD507}" dt="2022-04-06T02:04:39.515" v="820" actId="478"/>
          <ac:grpSpMkLst>
            <pc:docMk/>
            <pc:sldMk cId="2575028822" sldId="335"/>
            <ac:grpSpMk id="20" creationId="{00000000-0000-0000-0000-000000000000}"/>
          </ac:grpSpMkLst>
        </pc:grpChg>
      </pc:sldChg>
      <pc:sldChg chg="modSp add mod">
        <pc:chgData name="Nguyễn Văn Trung - Khoa Công nghệ thông tin - VLSET" userId="489571c6-8ba5-4f05-9b07-0f8a8ce47714" providerId="ADAL" clId="{2D6024E3-2C0B-47DA-8CE9-D142CD6AD507}" dt="2022-04-06T02:33:17.012" v="1530"/>
        <pc:sldMkLst>
          <pc:docMk/>
          <pc:sldMk cId="1345641631" sldId="336"/>
        </pc:sldMkLst>
        <pc:spChg chg="mod">
          <ac:chgData name="Nguyễn Văn Trung - Khoa Công nghệ thông tin - VLSET" userId="489571c6-8ba5-4f05-9b07-0f8a8ce47714" providerId="ADAL" clId="{2D6024E3-2C0B-47DA-8CE9-D142CD6AD507}" dt="2022-04-06T02:32:27.839" v="1502" actId="20577"/>
          <ac:spMkLst>
            <pc:docMk/>
            <pc:sldMk cId="1345641631" sldId="336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33:17.012" v="1530"/>
          <ac:spMkLst>
            <pc:docMk/>
            <pc:sldMk cId="1345641631" sldId="336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04:41.256" v="2140" actId="20577"/>
        <pc:sldMkLst>
          <pc:docMk/>
          <pc:sldMk cId="1303514622" sldId="337"/>
        </pc:sldMkLst>
        <pc:spChg chg="mod">
          <ac:chgData name="Nguyễn Văn Trung - Khoa Công nghệ thông tin - VLSET" userId="489571c6-8ba5-4f05-9b07-0f8a8ce47714" providerId="ADAL" clId="{2D6024E3-2C0B-47DA-8CE9-D142CD6AD507}" dt="2022-04-06T03:04:41.256" v="2140" actId="20577"/>
          <ac:spMkLst>
            <pc:docMk/>
            <pc:sldMk cId="1303514622" sldId="337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13:06.876" v="2222" actId="6549"/>
        <pc:sldMkLst>
          <pc:docMk/>
          <pc:sldMk cId="1515226355" sldId="338"/>
        </pc:sldMkLst>
        <pc:spChg chg="mod">
          <ac:chgData name="Nguyễn Văn Trung - Khoa Công nghệ thông tin - VLSET" userId="489571c6-8ba5-4f05-9b07-0f8a8ce47714" providerId="ADAL" clId="{2D6024E3-2C0B-47DA-8CE9-D142CD6AD507}" dt="2022-04-06T03:13:06.876" v="2222" actId="6549"/>
          <ac:spMkLst>
            <pc:docMk/>
            <pc:sldMk cId="1515226355" sldId="338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15:54.916" v="2321" actId="404"/>
        <pc:sldMkLst>
          <pc:docMk/>
          <pc:sldMk cId="1687818066" sldId="339"/>
        </pc:sldMkLst>
        <pc:spChg chg="mod">
          <ac:chgData name="Nguyễn Văn Trung - Khoa Công nghệ thông tin - VLSET" userId="489571c6-8ba5-4f05-9b07-0f8a8ce47714" providerId="ADAL" clId="{2D6024E3-2C0B-47DA-8CE9-D142CD6AD507}" dt="2022-04-06T03:15:54.916" v="2321" actId="404"/>
          <ac:spMkLst>
            <pc:docMk/>
            <pc:sldMk cId="1687818066" sldId="339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4:14:34.378" v="3379" actId="20577"/>
        <pc:sldMkLst>
          <pc:docMk/>
          <pc:sldMk cId="2483012721" sldId="340"/>
        </pc:sldMkLst>
        <pc:spChg chg="mod">
          <ac:chgData name="Nguyễn Văn Trung - Khoa Công nghệ thông tin - VLSET" userId="489571c6-8ba5-4f05-9b07-0f8a8ce47714" providerId="ADAL" clId="{2D6024E3-2C0B-47DA-8CE9-D142CD6AD507}" dt="2022-04-06T04:14:34.378" v="3379" actId="20577"/>
          <ac:spMkLst>
            <pc:docMk/>
            <pc:sldMk cId="2483012721" sldId="340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4:27:22.299" v="3875" actId="207"/>
        <pc:sldMkLst>
          <pc:docMk/>
          <pc:sldMk cId="2465455751" sldId="341"/>
        </pc:sldMkLst>
        <pc:spChg chg="mod">
          <ac:chgData name="Nguyễn Văn Trung - Khoa Công nghệ thông tin - VLSET" userId="489571c6-8ba5-4f05-9b07-0f8a8ce47714" providerId="ADAL" clId="{2D6024E3-2C0B-47DA-8CE9-D142CD6AD507}" dt="2022-04-06T04:27:22.299" v="3875" actId="207"/>
          <ac:spMkLst>
            <pc:docMk/>
            <pc:sldMk cId="2465455751" sldId="341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321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404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11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81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84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647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41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722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034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64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763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319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16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404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14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533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22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23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32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91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31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Khi chư</a:t>
            </a:r>
            <a:r>
              <a:rPr lang="vi-V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 trình trở nên dài h</a:t>
            </a:r>
            <a:r>
              <a:rPr lang="vi-V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n, ta muốn tách nó ra thành các tập tin khác nhau để dễ bảo trì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Ta cũng muốn tái sử dụng các hàm đã tạo ra trong các ch</a:t>
            </a:r>
            <a:r>
              <a:rPr lang="vi-V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trình khác nhau mà không cần phải sao chép định nghĩa của chúng vào ch</a:t>
            </a:r>
            <a:r>
              <a:rPr lang="vi-V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trình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Python hỗ trợ việc này bằng cách đ</a:t>
            </a:r>
            <a:r>
              <a:rPr lang="vi-V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 các định nghĩa vào trong một tập tin và dung chúng trong kịch bản hoặc trong t</a:t>
            </a:r>
            <a:r>
              <a:rPr lang="vi-V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tác với trình thông dịch. Tập tin này đ</a:t>
            </a:r>
            <a:r>
              <a:rPr lang="vi-V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ợc gọi là mô-đun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18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27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61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99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9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23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3221026" y="1625116"/>
            <a:ext cx="63469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KỸ THUẬT LẬP TRÌNH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Hà Đồng Hưng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(Programming Techniques)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</a:t>
            </a:r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KỲ 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3: MODULE AND PACKAGE </a:t>
            </a:r>
          </a:p>
          <a:p>
            <a:pPr algn="ctr"/>
            <a:r>
              <a:rPr lang="en-US" altLang="zh-CN" sz="3200" b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(Đ</a:t>
            </a:r>
            <a:r>
              <a:rPr lang="vi-VN" altLang="zh-CN" sz="3200" b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altLang="zh-CN" sz="3200" b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 THỂ VÀ GÓI)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4685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Built-in Modules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0" y="1204984"/>
            <a:ext cx="11182865" cy="573240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Như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ta biết trong Python có 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module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sẵn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như:</a:t>
            </a:r>
          </a:p>
          <a:p>
            <a:pPr marL="1371600" lvl="2" indent="-4572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print(), input()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việc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71600" lvl="2" indent="-4572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int(), float(), complex()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việc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371600" lvl="2" indent="-4572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Tupe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(), set(), list()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việc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71600" lvl="2" indent="-4572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 lvl="2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Trường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muốn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kê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hết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cả các modules ta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help(“modules”)</a:t>
            </a: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9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521533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datetime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mô-đun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lý ngày giờ</a:t>
            </a: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math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mô-đun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lý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học </a:t>
            </a: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cmath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mô-đun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lý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học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phức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zh-CN" sz="2800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mô-đun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lý JSON (JavaScript Object Notation)</a:t>
            </a: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mô-đun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lý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chính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RegEx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Regular Expression)</a:t>
            </a: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random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mô-đun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lý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ngẫu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requests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mô-đun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lý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cầu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web</a:t>
            </a: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zh-CN" sz="2800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statistics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mô-đun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lý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kê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 marL="728663" lvl="1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组合 19">
            <a:extLst>
              <a:ext uri="{FF2B5EF4-FFF2-40B4-BE49-F238E27FC236}">
                <a16:creationId xmlns:a16="http://schemas.microsoft.com/office/drawing/2014/main" id="{3157A1B2-7984-A079-EBAD-40688DFBD9F0}"/>
              </a:ext>
            </a:extLst>
          </p:cNvPr>
          <p:cNvGrpSpPr/>
          <p:nvPr/>
        </p:nvGrpSpPr>
        <p:grpSpPr>
          <a:xfrm>
            <a:off x="1865150" y="349790"/>
            <a:ext cx="5148845" cy="721592"/>
            <a:chOff x="6096000" y="2068962"/>
            <a:chExt cx="6301082" cy="721592"/>
          </a:xfrm>
        </p:grpSpPr>
        <p:sp>
          <p:nvSpPr>
            <p:cNvPr id="8" name="文本框 20">
              <a:extLst>
                <a:ext uri="{FF2B5EF4-FFF2-40B4-BE49-F238E27FC236}">
                  <a16:creationId xmlns:a16="http://schemas.microsoft.com/office/drawing/2014/main" id="{AD55F28D-21ED-90F9-D231-7833EBB3C2A8}"/>
                </a:ext>
              </a:extLst>
            </p:cNvPr>
            <p:cNvSpPr txBox="1"/>
            <p:nvPr/>
          </p:nvSpPr>
          <p:spPr>
            <a:xfrm>
              <a:off x="6096000" y="2068962"/>
              <a:ext cx="63010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Một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số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modules hay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dùng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文本框 21">
              <a:extLst>
                <a:ext uri="{FF2B5EF4-FFF2-40B4-BE49-F238E27FC236}">
                  <a16:creationId xmlns:a16="http://schemas.microsoft.com/office/drawing/2014/main" id="{A3FB6F33-414B-E0F0-4E0F-9B0B7A28FCAC}"/>
                </a:ext>
              </a:extLst>
            </p:cNvPr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59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0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module, ta cần 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import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nó vào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837CA9-1519-4129-90F5-B53167E2AC1E}"/>
              </a:ext>
            </a:extLst>
          </p:cNvPr>
          <p:cNvSpPr/>
          <p:nvPr/>
        </p:nvSpPr>
        <p:spPr>
          <a:xfrm>
            <a:off x="805593" y="2260045"/>
            <a:ext cx="6096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nn-NO" dirty="0">
                <a:solidFill>
                  <a:srgbClr val="0000CD"/>
                </a:solidFill>
                <a:latin typeface="Consolas" panose="020B0609020204030204" pitchFamily="49" charset="0"/>
              </a:rPr>
              <a:t>import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datetime</a:t>
            </a:r>
            <a:br>
              <a:rPr lang="nn-NO" dirty="0"/>
            </a:br>
            <a:br>
              <a:rPr lang="nn-NO" dirty="0"/>
            </a:b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x = datetime.datetime.now()</a:t>
            </a:r>
            <a:br>
              <a:rPr lang="nn-NO" dirty="0"/>
            </a:br>
            <a:r>
              <a:rPr lang="nn-NO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</a:p>
          <a:p>
            <a:r>
              <a:rPr lang="en-US" dirty="0"/>
              <a:t>d = </a:t>
            </a:r>
            <a:r>
              <a:rPr lang="en-US" dirty="0" err="1"/>
              <a:t>x.day</a:t>
            </a:r>
            <a:endParaRPr lang="en-US" dirty="0"/>
          </a:p>
          <a:p>
            <a:r>
              <a:rPr lang="nn-NO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/>
              <a:t>(d)</a:t>
            </a:r>
          </a:p>
          <a:p>
            <a:r>
              <a:rPr lang="en-US" dirty="0"/>
              <a:t>m= </a:t>
            </a:r>
            <a:r>
              <a:rPr lang="en-US" dirty="0" err="1"/>
              <a:t>x.month</a:t>
            </a:r>
            <a:endParaRPr lang="en-US" dirty="0"/>
          </a:p>
          <a:p>
            <a:r>
              <a:rPr lang="nn-NO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/>
              <a:t>(m)</a:t>
            </a:r>
          </a:p>
          <a:p>
            <a:r>
              <a:rPr lang="en-US" dirty="0"/>
              <a:t>y = </a:t>
            </a:r>
            <a:r>
              <a:rPr lang="en-US" dirty="0" err="1"/>
              <a:t>x.year</a:t>
            </a:r>
            <a:endParaRPr lang="en-US" dirty="0"/>
          </a:p>
          <a:p>
            <a:r>
              <a:rPr lang="nn-NO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/>
              <a:t>(y)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18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altLang="zh-CN" sz="2800" b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math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728663" lvl="1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3BF599-0847-4762-9A0F-878E1C072849}"/>
              </a:ext>
            </a:extLst>
          </p:cNvPr>
          <p:cNvSpPr/>
          <p:nvPr/>
        </p:nvSpPr>
        <p:spPr>
          <a:xfrm>
            <a:off x="1503405" y="2170127"/>
            <a:ext cx="60960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AU">
                <a:solidFill>
                  <a:srgbClr val="0000CD"/>
                </a:solidFill>
                <a:latin typeface="Consolas" panose="020B0609020204030204" pitchFamily="49" charset="0"/>
              </a:rPr>
              <a:t>import</a:t>
            </a:r>
            <a:r>
              <a:rPr lang="en-AU">
                <a:solidFill>
                  <a:srgbClr val="000000"/>
                </a:solidFill>
                <a:latin typeface="Consolas" panose="020B0609020204030204" pitchFamily="49" charset="0"/>
              </a:rPr>
              <a:t> math</a:t>
            </a:r>
            <a:br>
              <a:rPr lang="en-AU"/>
            </a:br>
            <a:br>
              <a:rPr lang="en-AU"/>
            </a:br>
            <a:r>
              <a:rPr lang="en-AU">
                <a:solidFill>
                  <a:srgbClr val="000000"/>
                </a:solidFill>
                <a:latin typeface="Consolas" panose="020B0609020204030204" pitchFamily="49" charset="0"/>
              </a:rPr>
              <a:t>x = math.sqrt(</a:t>
            </a:r>
            <a:r>
              <a:rPr lang="en-AU">
                <a:solidFill>
                  <a:srgbClr val="FF0000"/>
                </a:solidFill>
                <a:latin typeface="Consolas" panose="020B0609020204030204" pitchFamily="49" charset="0"/>
              </a:rPr>
              <a:t>64</a:t>
            </a:r>
            <a:r>
              <a:rPr lang="en-AU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AU"/>
            </a:br>
            <a:br>
              <a:rPr lang="en-AU"/>
            </a:br>
            <a:r>
              <a:rPr lang="en-AU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AU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549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math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728663" lvl="1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D68BE-C7DC-4658-8EBF-E9C1D1891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283064"/>
              </p:ext>
            </p:extLst>
          </p:nvPr>
        </p:nvGraphicFramePr>
        <p:xfrm>
          <a:off x="985756" y="2199471"/>
          <a:ext cx="8342262" cy="2834640"/>
        </p:xfrm>
        <a:graphic>
          <a:graphicData uri="http://schemas.openxmlformats.org/drawingml/2006/table">
            <a:tbl>
              <a:tblPr/>
              <a:tblGrid>
                <a:gridCol w="2502577">
                  <a:extLst>
                    <a:ext uri="{9D8B030D-6E8A-4147-A177-3AD203B41FA5}">
                      <a16:colId xmlns:a16="http://schemas.microsoft.com/office/drawing/2014/main" val="998938680"/>
                    </a:ext>
                  </a:extLst>
                </a:gridCol>
                <a:gridCol w="5839685">
                  <a:extLst>
                    <a:ext uri="{9D8B030D-6E8A-4147-A177-3AD203B41FA5}">
                      <a16:colId xmlns:a16="http://schemas.microsoft.com/office/drawing/2014/main" val="1951205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>
                          <a:effectLst/>
                        </a:rPr>
                        <a:t>Hằng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AU">
                          <a:effectLst/>
                        </a:rPr>
                        <a:t>Mô tả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75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b="0">
                          <a:solidFill>
                            <a:srgbClr val="0070C0"/>
                          </a:solidFill>
                          <a:effectLst/>
                        </a:rPr>
                        <a:t>math.e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AU">
                          <a:effectLst/>
                        </a:rPr>
                        <a:t>Trả về số Eule (2.7182...)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609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b="0">
                          <a:solidFill>
                            <a:srgbClr val="0070C0"/>
                          </a:solidFill>
                          <a:effectLst/>
                        </a:rPr>
                        <a:t>math.inf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Trả về d</a:t>
                      </a:r>
                      <a:r>
                        <a:rPr lang="vi-VN">
                          <a:effectLst/>
                        </a:rPr>
                        <a:t>ư</a:t>
                      </a:r>
                      <a:r>
                        <a:rPr lang="en-US">
                          <a:effectLst/>
                        </a:rPr>
                        <a:t>ơng vô cực (floating-point positive infinity)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15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b="0">
                          <a:solidFill>
                            <a:srgbClr val="0070C0"/>
                          </a:solidFill>
                          <a:effectLst/>
                        </a:rPr>
                        <a:t>math.nan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Trả về giá trị không phải là số (floating-point NaN (Not a Number) value)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2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b="0">
                          <a:solidFill>
                            <a:srgbClr val="0070C0"/>
                          </a:solidFill>
                          <a:effectLst/>
                        </a:rPr>
                        <a:t>math.pi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AU">
                          <a:effectLst/>
                        </a:rPr>
                        <a:t>Trả về hằng số pi (3.1415...)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49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b="0">
                          <a:solidFill>
                            <a:srgbClr val="0070C0"/>
                          </a:solidFill>
                          <a:effectLst/>
                        </a:rPr>
                        <a:t>math.tau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AU">
                          <a:effectLst/>
                        </a:rPr>
                        <a:t>Trả về hằng số tau (6.2831...)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75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0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0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phư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module 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math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728663" lvl="1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2BA677-6655-4E0F-9CA4-422623333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963327"/>
              </p:ext>
            </p:extLst>
          </p:nvPr>
        </p:nvGraphicFramePr>
        <p:xfrm>
          <a:off x="663147" y="2173898"/>
          <a:ext cx="9786550" cy="315279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00908">
                  <a:extLst>
                    <a:ext uri="{9D8B030D-6E8A-4147-A177-3AD203B41FA5}">
                      <a16:colId xmlns:a16="http://schemas.microsoft.com/office/drawing/2014/main" val="3683586831"/>
                    </a:ext>
                  </a:extLst>
                </a:gridCol>
                <a:gridCol w="1879229">
                  <a:extLst>
                    <a:ext uri="{9D8B030D-6E8A-4147-A177-3AD203B41FA5}">
                      <a16:colId xmlns:a16="http://schemas.microsoft.com/office/drawing/2014/main" val="3944777829"/>
                    </a:ext>
                  </a:extLst>
                </a:gridCol>
                <a:gridCol w="2204216">
                  <a:extLst>
                    <a:ext uri="{9D8B030D-6E8A-4147-A177-3AD203B41FA5}">
                      <a16:colId xmlns:a16="http://schemas.microsoft.com/office/drawing/2014/main" val="600828817"/>
                    </a:ext>
                  </a:extLst>
                </a:gridCol>
                <a:gridCol w="1959419">
                  <a:extLst>
                    <a:ext uri="{9D8B030D-6E8A-4147-A177-3AD203B41FA5}">
                      <a16:colId xmlns:a16="http://schemas.microsoft.com/office/drawing/2014/main" val="2257792180"/>
                    </a:ext>
                  </a:extLst>
                </a:gridCol>
                <a:gridCol w="2042778">
                  <a:extLst>
                    <a:ext uri="{9D8B030D-6E8A-4147-A177-3AD203B41FA5}">
                      <a16:colId xmlns:a16="http://schemas.microsoft.com/office/drawing/2014/main" val="2439025400"/>
                    </a:ext>
                  </a:extLst>
                </a:gridCol>
              </a:tblGrid>
              <a:tr h="277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acos()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acosh()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asin()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asinh()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atan()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1496687"/>
                  </a:ext>
                </a:extLst>
              </a:tr>
              <a:tr h="3534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atan2()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atanh()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ceil()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comb()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copysign()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755578"/>
                  </a:ext>
                </a:extLst>
              </a:tr>
              <a:tr h="277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cosh()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degrees()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dist()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erf()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505073"/>
                  </a:ext>
                </a:extLst>
              </a:tr>
              <a:tr h="277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erfc()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expm1()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fabs()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factorial()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2629998"/>
                  </a:ext>
                </a:extLst>
              </a:tr>
              <a:tr h="277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floor()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fmod()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frexp()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fsum()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gamma()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1165347"/>
                  </a:ext>
                </a:extLst>
              </a:tr>
              <a:tr h="277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gcd()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hypot()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isclose()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isfinite()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isinf()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6996807"/>
                  </a:ext>
                </a:extLst>
              </a:tr>
              <a:tr h="359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isnan()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isqrt()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ldexp()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lgamma()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log()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8289223"/>
                  </a:ext>
                </a:extLst>
              </a:tr>
              <a:tr h="3624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log10()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log1p()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log2()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perm()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018913"/>
                  </a:ext>
                </a:extLst>
              </a:tr>
              <a:tr h="277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prod()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radians()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remainder()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sin()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sinh()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312019"/>
                  </a:ext>
                </a:extLst>
              </a:tr>
              <a:tr h="277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sqrt()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tan()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mtanh()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trunc()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130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16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random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728663" lvl="1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2A4CC3-FE51-4EB6-8982-05BD241B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758836"/>
              </p:ext>
            </p:extLst>
          </p:nvPr>
        </p:nvGraphicFramePr>
        <p:xfrm>
          <a:off x="642376" y="2240572"/>
          <a:ext cx="10184702" cy="14836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9107">
                  <a:extLst>
                    <a:ext uri="{9D8B030D-6E8A-4147-A177-3AD203B41FA5}">
                      <a16:colId xmlns:a16="http://schemas.microsoft.com/office/drawing/2014/main" val="2026861654"/>
                    </a:ext>
                  </a:extLst>
                </a:gridCol>
                <a:gridCol w="1949196">
                  <a:extLst>
                    <a:ext uri="{9D8B030D-6E8A-4147-A177-3AD203B41FA5}">
                      <a16:colId xmlns:a16="http://schemas.microsoft.com/office/drawing/2014/main" val="88443958"/>
                    </a:ext>
                  </a:extLst>
                </a:gridCol>
                <a:gridCol w="2087499">
                  <a:extLst>
                    <a:ext uri="{9D8B030D-6E8A-4147-A177-3AD203B41FA5}">
                      <a16:colId xmlns:a16="http://schemas.microsoft.com/office/drawing/2014/main" val="4040192245"/>
                    </a:ext>
                  </a:extLst>
                </a:gridCol>
                <a:gridCol w="1945259">
                  <a:extLst>
                    <a:ext uri="{9D8B030D-6E8A-4147-A177-3AD203B41FA5}">
                      <a16:colId xmlns:a16="http://schemas.microsoft.com/office/drawing/2014/main" val="140890017"/>
                    </a:ext>
                  </a:extLst>
                </a:gridCol>
                <a:gridCol w="2203641">
                  <a:extLst>
                    <a:ext uri="{9D8B030D-6E8A-4147-A177-3AD203B41FA5}">
                      <a16:colId xmlns:a16="http://schemas.microsoft.com/office/drawing/2014/main" val="8960448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seed()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getstate()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setstate()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getrandbits()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randrange()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0947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randint()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choice()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choices()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shuffle()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sample()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3392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random()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uniform()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triangular()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betavariate()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expovariate()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6639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gammavariate()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gauss()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lognormvariate()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normalvariate()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vonmisesvariate()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928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paretovariate()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weibullvariate()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608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70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statistics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728663" lvl="1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20D8C7C-6E5E-4B0F-84B2-489E02C5A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18702"/>
              </p:ext>
            </p:extLst>
          </p:nvPr>
        </p:nvGraphicFramePr>
        <p:xfrm>
          <a:off x="717319" y="2227610"/>
          <a:ext cx="8956803" cy="106832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621598">
                  <a:extLst>
                    <a:ext uri="{9D8B030D-6E8A-4147-A177-3AD203B41FA5}">
                      <a16:colId xmlns:a16="http://schemas.microsoft.com/office/drawing/2014/main" val="3455979444"/>
                    </a:ext>
                  </a:extLst>
                </a:gridCol>
                <a:gridCol w="2080260">
                  <a:extLst>
                    <a:ext uri="{9D8B030D-6E8A-4147-A177-3AD203B41FA5}">
                      <a16:colId xmlns:a16="http://schemas.microsoft.com/office/drawing/2014/main" val="2315280493"/>
                    </a:ext>
                  </a:extLst>
                </a:gridCol>
                <a:gridCol w="1528445">
                  <a:extLst>
                    <a:ext uri="{9D8B030D-6E8A-4147-A177-3AD203B41FA5}">
                      <a16:colId xmlns:a16="http://schemas.microsoft.com/office/drawing/2014/main" val="1310100684"/>
                    </a:ext>
                  </a:extLst>
                </a:gridCol>
                <a:gridCol w="2726500">
                  <a:extLst>
                    <a:ext uri="{9D8B030D-6E8A-4147-A177-3AD203B41FA5}">
                      <a16:colId xmlns:a16="http://schemas.microsoft.com/office/drawing/2014/main" val="1706933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harmonic_mean()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mean()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median()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median_grouped()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56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median_high()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median_low()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pstdev()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6209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stdev()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pvariance()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variance()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400">
                          <a:solidFill>
                            <a:srgbClr val="3333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6213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altLang="zh-CN" sz="2800" b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requests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728663" lvl="1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6C2276-72F7-4E13-AE1B-7A3116E61BEE}"/>
              </a:ext>
            </a:extLst>
          </p:cNvPr>
          <p:cNvSpPr/>
          <p:nvPr/>
        </p:nvSpPr>
        <p:spPr>
          <a:xfrm>
            <a:off x="663147" y="2413338"/>
            <a:ext cx="9580604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000">
                <a:solidFill>
                  <a:srgbClr val="0000CD"/>
                </a:solidFill>
                <a:latin typeface="Consolas" panose="020B0609020204030204" pitchFamily="49" charset="0"/>
              </a:rPr>
              <a:t>import</a:t>
            </a:r>
            <a:r>
              <a:rPr lang="en-AU" sz="2000">
                <a:solidFill>
                  <a:srgbClr val="000000"/>
                </a:solidFill>
                <a:latin typeface="Consolas" panose="020B0609020204030204" pitchFamily="49" charset="0"/>
              </a:rPr>
              <a:t> requests</a:t>
            </a:r>
            <a:br>
              <a:rPr lang="en-AU" sz="2000"/>
            </a:br>
            <a:br>
              <a:rPr lang="en-AU" sz="2000"/>
            </a:br>
            <a:r>
              <a:rPr lang="en-AU" sz="2000">
                <a:solidFill>
                  <a:srgbClr val="000000"/>
                </a:solidFill>
                <a:latin typeface="Consolas" panose="020B0609020204030204" pitchFamily="49" charset="0"/>
              </a:rPr>
              <a:t>x = requests.get(</a:t>
            </a:r>
            <a:r>
              <a:rPr lang="en-AU" sz="2000">
                <a:solidFill>
                  <a:srgbClr val="A52A2A"/>
                </a:solidFill>
                <a:latin typeface="Consolas" panose="020B0609020204030204" pitchFamily="49" charset="0"/>
              </a:rPr>
              <a:t>'https://w3schools.com/python/demopage.htm'</a:t>
            </a:r>
            <a:r>
              <a:rPr lang="en-AU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AU" sz="2000"/>
            </a:br>
            <a:br>
              <a:rPr lang="en-AU" sz="2000"/>
            </a:br>
            <a:r>
              <a:rPr lang="en-AU" sz="20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AU" sz="2000">
                <a:solidFill>
                  <a:srgbClr val="000000"/>
                </a:solidFill>
                <a:latin typeface="Consolas" panose="020B0609020204030204" pitchFamily="49" charset="0"/>
              </a:rPr>
              <a:t>(x.text)</a:t>
            </a: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4538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0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phư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 thức trong module </a:t>
            </a:r>
            <a:r>
              <a:rPr lang="en-US" altLang="zh-CN" sz="2800" b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requests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728663" lvl="1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259ABA-D9AE-4C8D-9170-1E293FD7E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787409"/>
              </p:ext>
            </p:extLst>
          </p:nvPr>
        </p:nvGraphicFramePr>
        <p:xfrm>
          <a:off x="849831" y="2168912"/>
          <a:ext cx="8596262" cy="3413760"/>
        </p:xfrm>
        <a:graphic>
          <a:graphicData uri="http://schemas.openxmlformats.org/drawingml/2006/table">
            <a:tbl>
              <a:tblPr/>
              <a:tblGrid>
                <a:gridCol w="2921000">
                  <a:extLst>
                    <a:ext uri="{9D8B030D-6E8A-4147-A177-3AD203B41FA5}">
                      <a16:colId xmlns:a16="http://schemas.microsoft.com/office/drawing/2014/main" val="662465861"/>
                    </a:ext>
                  </a:extLst>
                </a:gridCol>
                <a:gridCol w="5675262">
                  <a:extLst>
                    <a:ext uri="{9D8B030D-6E8A-4147-A177-3AD203B41FA5}">
                      <a16:colId xmlns:a16="http://schemas.microsoft.com/office/drawing/2014/main" val="19741291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>
                          <a:effectLst/>
                        </a:rPr>
                        <a:t>Ph</a:t>
                      </a:r>
                      <a:r>
                        <a:rPr lang="vi-VN">
                          <a:effectLst/>
                        </a:rPr>
                        <a:t>ư</a:t>
                      </a:r>
                      <a:r>
                        <a:rPr lang="en-US">
                          <a:effectLst/>
                        </a:rPr>
                        <a:t>ơng thức</a:t>
                      </a:r>
                      <a:endParaRPr lang="en-AU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AU">
                          <a:effectLst/>
                        </a:rPr>
                        <a:t>Mô tả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45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1800" kern="1200">
                          <a:solidFill>
                            <a:srgbClr val="3333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delete(url, args)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Gửi một yêu cầu DELETE đến url cụ thể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051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1800" kern="1200">
                          <a:solidFill>
                            <a:srgbClr val="3333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get(url, params, args)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Gửi một yêu cầu GET đến url cụ thể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502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1800" kern="1200">
                          <a:solidFill>
                            <a:srgbClr val="3333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head(url, args)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Gửi một yêu cầu a HEAD đến url cụ thể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304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1800" kern="1200">
                          <a:solidFill>
                            <a:srgbClr val="3333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patch(url, data, args)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Gửi một yêu cầu PATCH đến url cụ thể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083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n-NO" sz="1800" kern="1200">
                          <a:solidFill>
                            <a:srgbClr val="3333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post(url, data, json, args)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Gửi một yêu cầu POST đến url cụ thể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041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1800" kern="1200">
                          <a:solidFill>
                            <a:srgbClr val="3333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put(url, data, args)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Gửi một yêu cầu PUT request to the specified url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469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AU" sz="1800" kern="1200">
                          <a:solidFill>
                            <a:srgbClr val="3333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request(method, url, args)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Gửi một yêu cầu ph</a:t>
                      </a:r>
                      <a:r>
                        <a:rPr lang="vi-VN">
                          <a:effectLst/>
                        </a:rPr>
                        <a:t>ư</a:t>
                      </a:r>
                      <a:r>
                        <a:rPr lang="en-US">
                          <a:effectLst/>
                        </a:rPr>
                        <a:t>ơng thức cụ thể đến url cụ thể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922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1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16780" y="1725401"/>
            <a:ext cx="3682418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Giới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thiệu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module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45155" y="3475769"/>
            <a:ext cx="2056974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Hàm dir()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80214" y="1589870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80214" y="3353419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536C90D0-5F17-45E0-BC15-FBDB7F98ECA7}"/>
              </a:ext>
            </a:extLst>
          </p:cNvPr>
          <p:cNvSpPr txBox="1"/>
          <p:nvPr/>
        </p:nvSpPr>
        <p:spPr>
          <a:xfrm>
            <a:off x="5936932" y="2817800"/>
            <a:ext cx="3334567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Built-in modules</a:t>
            </a: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3E5AA055-0E73-430F-9C36-B686DD382A31}"/>
              </a:ext>
            </a:extLst>
          </p:cNvPr>
          <p:cNvSpPr txBox="1"/>
          <p:nvPr/>
        </p:nvSpPr>
        <p:spPr>
          <a:xfrm>
            <a:off x="4980214" y="2736913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  <p:sp>
        <p:nvSpPr>
          <p:cNvPr id="14" name="文本框 7">
            <a:extLst>
              <a:ext uri="{FF2B5EF4-FFF2-40B4-BE49-F238E27FC236}">
                <a16:creationId xmlns:a16="http://schemas.microsoft.com/office/drawing/2014/main" id="{A090B4B6-58B4-4A1D-976B-58C49A852EA1}"/>
              </a:ext>
            </a:extLst>
          </p:cNvPr>
          <p:cNvSpPr txBox="1"/>
          <p:nvPr/>
        </p:nvSpPr>
        <p:spPr>
          <a:xfrm>
            <a:off x="5949272" y="4171869"/>
            <a:ext cx="2742289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Package (gói)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4D46243A-9827-43E6-AA5E-4D32023CBCA9}"/>
              </a:ext>
            </a:extLst>
          </p:cNvPr>
          <p:cNvSpPr txBox="1"/>
          <p:nvPr/>
        </p:nvSpPr>
        <p:spPr>
          <a:xfrm>
            <a:off x="4971974" y="4049519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05.</a:t>
            </a:r>
          </a:p>
        </p:txBody>
      </p:sp>
      <p:sp>
        <p:nvSpPr>
          <p:cNvPr id="19" name="文本框 7">
            <a:extLst>
              <a:ext uri="{FF2B5EF4-FFF2-40B4-BE49-F238E27FC236}">
                <a16:creationId xmlns:a16="http://schemas.microsoft.com/office/drawing/2014/main" id="{80AA7DE4-271A-4838-B790-70519F5E5624}"/>
              </a:ext>
            </a:extLst>
          </p:cNvPr>
          <p:cNvSpPr txBox="1"/>
          <p:nvPr/>
        </p:nvSpPr>
        <p:spPr>
          <a:xfrm>
            <a:off x="5986360" y="4872343"/>
            <a:ext cx="1507144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Bài tập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文本框 16">
            <a:extLst>
              <a:ext uri="{FF2B5EF4-FFF2-40B4-BE49-F238E27FC236}">
                <a16:creationId xmlns:a16="http://schemas.microsoft.com/office/drawing/2014/main" id="{EB5E997D-8C81-445C-A4FE-14C83E56850A}"/>
              </a:ext>
            </a:extLst>
          </p:cNvPr>
          <p:cNvSpPr txBox="1"/>
          <p:nvPr/>
        </p:nvSpPr>
        <p:spPr>
          <a:xfrm>
            <a:off x="4988447" y="4733260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06.</a:t>
            </a:r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2B320120-0191-0D98-FBFB-90CC86CEC228}"/>
              </a:ext>
            </a:extLst>
          </p:cNvPr>
          <p:cNvSpPr txBox="1"/>
          <p:nvPr/>
        </p:nvSpPr>
        <p:spPr>
          <a:xfrm>
            <a:off x="5936009" y="2279243"/>
            <a:ext cx="4542397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Tạo và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Sử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200" b="1" dirty="0" err="1">
                <a:solidFill>
                  <a:schemeClr val="accent2"/>
                </a:solidFill>
                <a:latin typeface="Cambria" panose="02040503050406030204" pitchFamily="18" charset="0"/>
              </a:rPr>
              <a:t>dụng</a:t>
            </a: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 module</a:t>
            </a:r>
          </a:p>
        </p:txBody>
      </p:sp>
      <p:sp>
        <p:nvSpPr>
          <p:cNvPr id="18" name="文本框 15">
            <a:extLst>
              <a:ext uri="{FF2B5EF4-FFF2-40B4-BE49-F238E27FC236}">
                <a16:creationId xmlns:a16="http://schemas.microsoft.com/office/drawing/2014/main" id="{AD54F49E-15AB-5C1A-625C-26EE5730FCFC}"/>
              </a:ext>
            </a:extLst>
          </p:cNvPr>
          <p:cNvSpPr txBox="1"/>
          <p:nvPr/>
        </p:nvSpPr>
        <p:spPr>
          <a:xfrm>
            <a:off x="4976499" y="2132564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009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Hàm dir()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159588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 </a:t>
            </a:r>
            <a:r>
              <a:rPr lang="en-US" altLang="zh-CN" sz="28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dir()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ợc dùng để khám phá những tên mà module định nghĩa. Nó trả về một danh sách các chuỗi đ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ợc sắp xếp theo thứ tự:</a:t>
            </a:r>
          </a:p>
          <a:p>
            <a:pPr marL="728663" lvl="1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AF526-16C0-42DE-B721-887FD53771E6}"/>
              </a:ext>
            </a:extLst>
          </p:cNvPr>
          <p:cNvSpPr/>
          <p:nvPr/>
        </p:nvSpPr>
        <p:spPr>
          <a:xfrm>
            <a:off x="2374900" y="2853532"/>
            <a:ext cx="609600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AU" sz="2000" b="1">
                <a:solidFill>
                  <a:srgbClr val="00B050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import</a:t>
            </a:r>
            <a:r>
              <a:rPr lang="en-AU" sz="200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AU" sz="2000">
                <a:solidFill>
                  <a:srgbClr val="0070C0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fibo</a:t>
            </a:r>
            <a:r>
              <a:rPr lang="en-AU" sz="200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, </a:t>
            </a:r>
            <a:r>
              <a:rPr lang="en-AU" sz="2000">
                <a:solidFill>
                  <a:srgbClr val="0070C0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sys</a:t>
            </a:r>
          </a:p>
          <a:p>
            <a:r>
              <a:rPr lang="en-AU" sz="2000">
                <a:solidFill>
                  <a:srgbClr val="00B050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dir</a:t>
            </a:r>
            <a:r>
              <a:rPr lang="en-AU" sz="200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(fibo)</a:t>
            </a:r>
          </a:p>
          <a:p>
            <a:r>
              <a:rPr lang="en-AU" sz="2000">
                <a:solidFill>
                  <a:srgbClr val="00B050"/>
                </a:solid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dir</a:t>
            </a:r>
            <a:r>
              <a:rPr lang="en-AU" sz="200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(sys) </a:t>
            </a:r>
          </a:p>
        </p:txBody>
      </p:sp>
    </p:spTree>
    <p:extLst>
      <p:ext uri="{BB962C8B-B14F-4D97-AF65-F5344CB8AC3E}">
        <p14:creationId xmlns:p14="http://schemas.microsoft.com/office/powerpoint/2010/main" val="74497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2834BB-8875-4A10-9DDA-042BAA511732}"/>
              </a:ext>
            </a:extLst>
          </p:cNvPr>
          <p:cNvSpPr/>
          <p:nvPr/>
        </p:nvSpPr>
        <p:spPr>
          <a:xfrm>
            <a:off x="1631092" y="922165"/>
            <a:ext cx="1021903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AU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AU" sz="20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b="1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fibo</a:t>
            </a:r>
            <a:r>
              <a:rPr lang="en-AU" sz="2000" b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b="1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</a:p>
          <a:p>
            <a:r>
              <a:rPr lang="en-AU" sz="2000" b="1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AU" sz="20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AU" sz="2000" b="1">
                <a:latin typeface="Courier New" panose="02070309020205020404" pitchFamily="49" charset="0"/>
                <a:cs typeface="Courier New" panose="02070309020205020404" pitchFamily="49" charset="0"/>
              </a:rPr>
              <a:t>(fibo)</a:t>
            </a:r>
          </a:p>
          <a:p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['__name__', 'fib', 'fib2']</a:t>
            </a:r>
          </a:p>
          <a:p>
            <a:r>
              <a:rPr lang="en-AU" sz="2000" b="1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AU" sz="20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AU" sz="2000" b="1">
                <a:latin typeface="Courier New" panose="02070309020205020404" pitchFamily="49" charset="0"/>
                <a:cs typeface="Courier New" panose="02070309020205020404" pitchFamily="49" charset="0"/>
              </a:rPr>
              <a:t>(sys)  </a:t>
            </a:r>
          </a:p>
          <a:p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['__breakpointhook__', '__displayhook__', '__doc__', '__excepthook__’, '__interactivehook__', '__loader__', '__name__', '__package__', '__spec__’, '__stderr__', '__stdin__', '__stdout__', '__unraisablehook__’, '_clear_type_cache', '_current_frames', '_debugmallocstats', '_framework’, '_getframe', '_git', '_home', '_xoptions', 'abiflags', 'addaudithook',</a:t>
            </a:r>
          </a:p>
          <a:p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 'api_version', 'argv', 'audit', 'base_exec_prefix', 'base_prefix’, 'breakpointhook', 'builtin_module_names', 'byteorder', 'call_tracing’, 'callstats', 'copyright', 'displayhook', 'dont_write_bytecode', 'exc_info’, 'excepthook', 'exec_prefix', 'executable', 'exit', 'flags', 'float_info’, 'float_repr_style', 'get_asyncgen_hooks', 'get_coroutine_origin_tracking_depth',</a:t>
            </a:r>
          </a:p>
          <a:p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 'getallocatedblocks', 'getdefaultencoding', 'getdlopenflags’, 'getfilesystemencodeerrors', 'getfilesystemencoding', 'getprofile’, 'getrecursionlimit', 'getrefcount', 'getsizeof', 'getswitchinterval’, 'gettrace', 'hash_info', 'hexversion', 'implementation', 'int_info',</a:t>
            </a:r>
          </a:p>
          <a:p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 'intern', 'is_finalizing', 'last_traceback', 'last_type', 'last_value’, 'maxsize', 'maxunicode', 'meta_path', 'modules', 'path', 'path_hooks’, 'path_importer_cache', 'platform', 'prefix', 'ps1', 'ps2', 'pycache_prefix’, 'set_asyncgen_hooks', 'set_coroutine_origin_tracking_depth', 'setdlopenflags’, 'setprofile', 'setrecursionlimit', 'setswitchinterval', 'settrace', 'stderr’, 'stdin', 'stdout', 'thread_info', 'unraisablehook', 'version', 'version_info’, 'warnoptions']</a:t>
            </a:r>
          </a:p>
        </p:txBody>
      </p:sp>
    </p:spTree>
    <p:extLst>
      <p:ext uri="{BB962C8B-B14F-4D97-AF65-F5344CB8AC3E}">
        <p14:creationId xmlns:p14="http://schemas.microsoft.com/office/powerpoint/2010/main" val="385262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159588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Nếu không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dir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()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kê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mà ta đã định nghĩa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728663" lvl="1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7A70B-26EE-402F-B014-ABF6C80ABF9E}"/>
              </a:ext>
            </a:extLst>
          </p:cNvPr>
          <p:cNvSpPr/>
          <p:nvPr/>
        </p:nvSpPr>
        <p:spPr>
          <a:xfrm>
            <a:off x="1046202" y="2690336"/>
            <a:ext cx="10416748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 = [1, 2, 3, 4, 5]</a:t>
            </a:r>
          </a:p>
          <a:p>
            <a:r>
              <a:rPr lang="en-AU" sz="2400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A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fibo</a:t>
            </a:r>
            <a:endParaRPr lang="en-AU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</a:t>
            </a: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fibo.fib</a:t>
            </a:r>
            <a:endParaRPr lang="en-A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400" dirty="0">
                <a:solidFill>
                  <a:srgbClr val="33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AU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['__</a:t>
            </a:r>
            <a:r>
              <a:rPr lang="en-A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__', '__name__', 'a', 'fib', '</a:t>
            </a:r>
            <a:r>
              <a:rPr lang="en-A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fibo</a:t>
            </a: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', 'sys']</a:t>
            </a:r>
          </a:p>
        </p:txBody>
      </p:sp>
    </p:spTree>
    <p:extLst>
      <p:ext uri="{BB962C8B-B14F-4D97-AF65-F5344CB8AC3E}">
        <p14:creationId xmlns:p14="http://schemas.microsoft.com/office/powerpoint/2010/main" val="16407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26855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4. Package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324587"/>
            <a:ext cx="11182865" cy="418120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Package là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tạo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gói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module liên quan với nhau để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lý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dàng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hơn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Hiểu 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thì package giống như một folder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module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tính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Trong package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package khác (cũng giống như trong folder có folder)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tập t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__init__.py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bắt buộc để Python xem các thư mục chứa tập tin là các package (gói)</a:t>
            </a:r>
          </a:p>
        </p:txBody>
      </p:sp>
    </p:spTree>
    <p:extLst>
      <p:ext uri="{BB962C8B-B14F-4D97-AF65-F5344CB8AC3E}">
        <p14:creationId xmlns:p14="http://schemas.microsoft.com/office/powerpoint/2010/main" val="177602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51017"/>
            <a:ext cx="11182865" cy="211295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__init__.py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thể chỉ là một file rỗng, nhưng nó cũng có thể thực thi mã khởi tạo cho package hoặc thiết lập biến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__all__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04D0D-9904-471C-3E81-0C36D71B5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99" y="2517382"/>
            <a:ext cx="3210373" cy="2362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A2B393-D552-86A6-D4B5-24148AB414BB}"/>
              </a:ext>
            </a:extLst>
          </p:cNvPr>
          <p:cNvSpPr txBox="1"/>
          <p:nvPr/>
        </p:nvSpPr>
        <p:spPr>
          <a:xfrm>
            <a:off x="5160580" y="24983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1800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__all__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nghĩa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1800" dirty="0"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import *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import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A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package </a:t>
            </a:r>
            <a:r>
              <a:rPr lang="en-AU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9EEB29-9CE0-B941-C269-DAA3E70A0481}"/>
              </a:ext>
            </a:extLst>
          </p:cNvPr>
          <p:cNvSpPr/>
          <p:nvPr/>
        </p:nvSpPr>
        <p:spPr>
          <a:xfrm>
            <a:off x="4813601" y="3834259"/>
            <a:ext cx="4716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AU" sz="2000" dirty="0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__init__.py </a:t>
            </a:r>
            <a:r>
              <a:rPr lang="en-A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A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sau: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3A96465-5C39-E0ED-21A6-72B82156B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474" y="4435218"/>
            <a:ext cx="6742230" cy="307777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__all__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en-US" sz="20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“module2"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module..n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84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2E4EE7-AF3A-42F5-B420-AFC4D338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43" y="1171934"/>
            <a:ext cx="8801872" cy="504524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矩形 44">
            <a:extLst>
              <a:ext uri="{FF2B5EF4-FFF2-40B4-BE49-F238E27FC236}">
                <a16:creationId xmlns:a16="http://schemas.microsoft.com/office/drawing/2014/main" id="{EC95EBA3-6887-DE17-9736-114ADA8C82AB}"/>
              </a:ext>
            </a:extLst>
          </p:cNvPr>
          <p:cNvSpPr/>
          <p:nvPr/>
        </p:nvSpPr>
        <p:spPr>
          <a:xfrm>
            <a:off x="1789686" y="470728"/>
            <a:ext cx="7879832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Hãy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nhìn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package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dưới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14D979-3517-7EA3-F0BB-496484A85E30}"/>
              </a:ext>
            </a:extLst>
          </p:cNvPr>
          <p:cNvSpPr/>
          <p:nvPr/>
        </p:nvSpPr>
        <p:spPr>
          <a:xfrm>
            <a:off x="4508938" y="1245504"/>
            <a:ext cx="4004441" cy="90020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50800" dist="50800" dir="5400000" algn="ctr" rotWithShape="0">
              <a:srgbClr val="0070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788889-3491-0CD5-266B-E58F7685FAEC}"/>
              </a:ext>
            </a:extLst>
          </p:cNvPr>
          <p:cNvSpPr/>
          <p:nvPr/>
        </p:nvSpPr>
        <p:spPr>
          <a:xfrm>
            <a:off x="4539960" y="3247721"/>
            <a:ext cx="2859324" cy="866221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50800" dist="50800" dir="5400000" algn="ctr" rotWithShape="0">
              <a:srgbClr val="0070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3A0AF4-F1D7-4BE7-4E9D-A273A8DF85C8}"/>
              </a:ext>
            </a:extLst>
          </p:cNvPr>
          <p:cNvSpPr/>
          <p:nvPr/>
        </p:nvSpPr>
        <p:spPr>
          <a:xfrm>
            <a:off x="4539959" y="4531705"/>
            <a:ext cx="2417889" cy="718233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50800" dist="50800" dir="5400000" algn="ctr" rotWithShape="0">
              <a:srgbClr val="0070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7520463" y="7381960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51771-E128-4A53-8BAB-98FDD30A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06" y="1373984"/>
            <a:ext cx="2697715" cy="493837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E40F90C-C9ED-4E66-8D71-098E8641B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1239" y="1420015"/>
            <a:ext cx="3917739" cy="307777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sound.effects.echo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4A28BFF-02B9-465A-98A4-670223B81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877" y="2392061"/>
            <a:ext cx="4627870" cy="307777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sound.effects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echo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9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7520463" y="7381960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51771-E128-4A53-8BAB-98FDD30A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06" y="1373984"/>
            <a:ext cx="2697715" cy="493837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EAE65C9-C344-4C92-B8F0-C98CE5B63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311" y="5100113"/>
            <a:ext cx="4339650" cy="400110"/>
          </a:xfrm>
          <a:prstGeom prst="rect">
            <a:avLst/>
          </a:prstGeom>
          <a:solidFill>
            <a:srgbClr val="ECF0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sound.effects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 *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EBB998-56A3-4DF3-9395-B99472EECA2A}"/>
              </a:ext>
            </a:extLst>
          </p:cNvPr>
          <p:cNvSpPr/>
          <p:nvPr/>
        </p:nvSpPr>
        <p:spPr>
          <a:xfrm>
            <a:off x="4119917" y="3434868"/>
            <a:ext cx="7575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AU" sz="2400" dirty="0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sound/effects/__init__.py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sau: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4A598FF-7DD5-4FC2-9FA2-9362305DD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474" y="3993781"/>
            <a:ext cx="6126677" cy="307777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__all__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"echo"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"surround"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"reverse"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46E0E-11AE-4B40-9CC3-6DFF12A0E7F9}"/>
              </a:ext>
            </a:extLst>
          </p:cNvPr>
          <p:cNvSpPr/>
          <p:nvPr/>
        </p:nvSpPr>
        <p:spPr>
          <a:xfrm>
            <a:off x="4195740" y="1367022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__all__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nghĩa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câu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</a:t>
            </a:r>
            <a:r>
              <a:rPr lang="en-AU" sz="2400" dirty="0" err="1"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sound.effects</a:t>
            </a:r>
            <a:r>
              <a:rPr lang="en-AU" sz="2400" dirty="0">
                <a:highlight>
                  <a:srgbClr val="00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import *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import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package </a:t>
            </a:r>
            <a:r>
              <a:rPr lang="en-AU" sz="2400" dirty="0" err="1">
                <a:highlight>
                  <a:srgbClr val="00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sound.effects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A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A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endParaRPr lang="en-A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242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5. Bài tập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211295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Bài tập 1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Viết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sinh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ngẫu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lphaLcParenR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màu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sắc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RGB hệ c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16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lphaLcParenR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ngẫu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tối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255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alphaLcParenR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bội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7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0 đến 70</a:t>
            </a:r>
          </a:p>
        </p:txBody>
      </p:sp>
    </p:spTree>
    <p:extLst>
      <p:ext uri="{BB962C8B-B14F-4D97-AF65-F5344CB8AC3E}">
        <p14:creationId xmlns:p14="http://schemas.microsoft.com/office/powerpoint/2010/main" val="311987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314708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Bài tập 2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một module tên là </a:t>
            </a:r>
            <a:r>
              <a:rPr lang="en-US" altLang="zh-CN" sz="2800" b="1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hinhhoc.py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chứa các hàm tính chu vi, diện tích của hình chữ nhật, hình tam giác, hình tròn.</a:t>
            </a: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 module trên và viết ch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trình tính và xuất ra diện tích, chu vi các hình với các giá trị cần thiết đ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ợc nhập từ bàn phím.</a:t>
            </a: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6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2621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1. Module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315355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Module trong Python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các tập tin có phần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rộng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.py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đoạn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code 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Ta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import module vào 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Python khác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Nói một cách dễ hiểu, có thể coi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module</a:t>
            </a:r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giống như một thư viện mã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vi-V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hoặc một tệp chứa một tập hợp các chức năng mà bạn muốn đưa vào ứng dụng.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263001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Bài tập 3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package tên là </a:t>
            </a:r>
            <a:r>
              <a:rPr lang="en-US" altLang="zh-CN" sz="2800" b="1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hinhhoc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chứa các module </a:t>
            </a:r>
            <a:r>
              <a:rPr lang="en-US" altLang="zh-CN" sz="2800" b="1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hinhchunhat.py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800" b="1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hinhtron.py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800" b="1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tamgiac.py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 Các module này chứa định nghĩa các hàm tính diện tích và chu vi.</a:t>
            </a: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Ứng dụng package này tính diện tích và chu vi các hình .</a:t>
            </a:r>
          </a:p>
        </p:txBody>
      </p:sp>
    </p:spTree>
    <p:extLst>
      <p:ext uri="{BB962C8B-B14F-4D97-AF65-F5344CB8AC3E}">
        <p14:creationId xmlns:p14="http://schemas.microsoft.com/office/powerpoint/2010/main" val="221719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0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418120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Ta cũng muốn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tái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đã tạo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Thường tốt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ta chia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300-400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dòng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code trong 1 module, không nên để 1 module quá nhiều thứ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module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biến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cục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__name__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Tạo module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fibo.py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5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0B0530-B717-4785-8092-0C35BA5DB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42" y="1570358"/>
            <a:ext cx="10898659" cy="4431983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# Fibonacci numbers module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fib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):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# write Fibonacci series up to 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333333"/>
                </a:solidFill>
                <a:latin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333333"/>
                </a:solidFill>
                <a:latin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: 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 ‘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333333"/>
                </a:solidFill>
                <a:latin typeface="Courier New" panose="02070309020205020404" pitchFamily="49" charset="0"/>
              </a:rPr>
              <a:t>		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altLang="en-US">
                <a:solidFill>
                  <a:srgbClr val="008000"/>
                </a:solidFill>
                <a:latin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fib2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): 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# return Fibonacci series up to 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333333"/>
                </a:solidFill>
                <a:latin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[]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333333"/>
                </a:solidFill>
                <a:latin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333333"/>
                </a:solidFill>
                <a:latin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333333"/>
                </a:solidFill>
                <a:latin typeface="Courier New" panose="02070309020205020404" pitchFamily="49" charset="0"/>
              </a:rPr>
              <a:t>		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append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333333"/>
                </a:solidFill>
                <a:latin typeface="Courier New" panose="02070309020205020404" pitchFamily="49" charset="0"/>
              </a:rPr>
              <a:t>		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333333"/>
                </a:solidFill>
                <a:latin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803F88-34A3-4864-87CF-A36841597111}"/>
              </a:ext>
            </a:extLst>
          </p:cNvPr>
          <p:cNvSpPr/>
          <p:nvPr/>
        </p:nvSpPr>
        <p:spPr>
          <a:xfrm>
            <a:off x="378763" y="1090037"/>
            <a:ext cx="1391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fibo.py)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4331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963824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import module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C27409-12C6-4CB8-8356-3201D30E9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80" y="1647830"/>
            <a:ext cx="8849722" cy="307777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fibo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矩形 44">
            <a:extLst>
              <a:ext uri="{FF2B5EF4-FFF2-40B4-BE49-F238E27FC236}">
                <a16:creationId xmlns:a16="http://schemas.microsoft.com/office/drawing/2014/main" id="{01AE5589-AF32-4B73-A791-FF800231500E}"/>
              </a:ext>
            </a:extLst>
          </p:cNvPr>
          <p:cNvSpPr/>
          <p:nvPr/>
        </p:nvSpPr>
        <p:spPr>
          <a:xfrm>
            <a:off x="337747" y="2351894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module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D9FD1-3525-45CC-92F3-5D263F3E6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80" y="2935716"/>
            <a:ext cx="8998004" cy="1846659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" panose="02070309020205020404" pitchFamily="49" charset="0"/>
              </a:rPr>
              <a:t>0 1 1 2 3 5 8 13 21 34 55 89 144 233 377 610 987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" panose="02070309020205020404" pitchFamily="49" charset="0"/>
              </a:rPr>
              <a:t>[0, 1, 1, 2, 3, 5, 8, 13, 21, 34, 55, 89]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</a:rPr>
              <a:t>__name__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88888"/>
                </a:solidFill>
                <a:effectLst/>
                <a:latin typeface="Courier New" panose="02070309020205020404" pitchFamily="49" charset="0"/>
              </a:rPr>
              <a:t>fibo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矩形 44">
            <a:extLst>
              <a:ext uri="{FF2B5EF4-FFF2-40B4-BE49-F238E27FC236}">
                <a16:creationId xmlns:a16="http://schemas.microsoft.com/office/drawing/2014/main" id="{681289A9-9B0C-4900-A5B7-1DAEEE2535B7}"/>
              </a:ext>
            </a:extLst>
          </p:cNvPr>
          <p:cNvSpPr/>
          <p:nvPr/>
        </p:nvSpPr>
        <p:spPr>
          <a:xfrm>
            <a:off x="337747" y="4755012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Nếu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ờng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xuyên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ta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gán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nó vào biến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cục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bộ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A4C828-0220-42A4-9873-DC45A1381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80" y="5299585"/>
            <a:ext cx="9269852" cy="1107996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" panose="02070309020205020404" pitchFamily="49" charset="0"/>
              </a:rPr>
              <a:t>0 1 1 2 3 5 8 13 21 34 55 89 144 233 377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组合 19">
            <a:extLst>
              <a:ext uri="{FF2B5EF4-FFF2-40B4-BE49-F238E27FC236}">
                <a16:creationId xmlns:a16="http://schemas.microsoft.com/office/drawing/2014/main" id="{0180A80D-33A9-668F-2031-E5C568A539A8}"/>
              </a:ext>
            </a:extLst>
          </p:cNvPr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16" name="文本框 20">
              <a:extLst>
                <a:ext uri="{FF2B5EF4-FFF2-40B4-BE49-F238E27FC236}">
                  <a16:creationId xmlns:a16="http://schemas.microsoft.com/office/drawing/2014/main" id="{ABDBE91F-B650-D95B-1F3F-A49114B14332}"/>
                </a:ext>
              </a:extLst>
            </p:cNvPr>
            <p:cNvSpPr txBox="1"/>
            <p:nvPr/>
          </p:nvSpPr>
          <p:spPr>
            <a:xfrm>
              <a:off x="6096000" y="2068962"/>
              <a:ext cx="46536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Sử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600" b="1" u="sng" dirty="0" err="1">
                  <a:solidFill>
                    <a:srgbClr val="D32F2F"/>
                  </a:solidFill>
                  <a:latin typeface="Calibri" panose="020F0502020204030204" pitchFamily="34" charset="0"/>
                </a:rPr>
                <a:t>dụng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 module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文本框 21">
              <a:extLst>
                <a:ext uri="{FF2B5EF4-FFF2-40B4-BE49-F238E27FC236}">
                  <a16:creationId xmlns:a16="http://schemas.microsoft.com/office/drawing/2014/main" id="{88CADD24-5BAA-CA33-8C03-EB55E0728E9C}"/>
                </a:ext>
              </a:extLst>
            </p:cNvPr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42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kê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trực tiếp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muốn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module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1E6CB-52DD-4574-9F49-0BB2D041B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84" y="2106373"/>
            <a:ext cx="6226063" cy="1107996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fibo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" panose="02070309020205020404" pitchFamily="49" charset="0"/>
              </a:rPr>
              <a:t>0 1 1 2 3 5 8 13 21 34 55 89 144 233 377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44">
            <a:extLst>
              <a:ext uri="{FF2B5EF4-FFF2-40B4-BE49-F238E27FC236}">
                <a16:creationId xmlns:a16="http://schemas.microsoft.com/office/drawing/2014/main" id="{3E430C70-2693-0949-6B43-80FCC01916FC}"/>
              </a:ext>
            </a:extLst>
          </p:cNvPr>
          <p:cNvSpPr/>
          <p:nvPr/>
        </p:nvSpPr>
        <p:spPr>
          <a:xfrm>
            <a:off x="345989" y="4015225"/>
            <a:ext cx="5374588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Import và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cả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29A7075-C40A-0360-79D4-CBF161644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15" y="4642415"/>
            <a:ext cx="6226063" cy="1107996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fibo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" panose="02070309020205020404" pitchFamily="49" charset="0"/>
              </a:rPr>
              <a:t>0 1 1 2 3 5 8 13 21 34 55 89 144 233 377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4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alias sau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as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6F9C83-9217-4675-82A9-C50584981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903" y="2184376"/>
            <a:ext cx="10221097" cy="1107996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fibo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" panose="02070309020205020404" pitchFamily="49" charset="0"/>
              </a:rPr>
              <a:t>0 1 1 2 3 5 8 13 21 34 55 89 144 233 377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0F558F-32F7-4D8B-8262-52321DC1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902" y="4106667"/>
            <a:ext cx="10221097" cy="1107996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fibo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fibonacci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fibonacci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" panose="02070309020205020404" pitchFamily="49" charset="0"/>
              </a:rPr>
              <a:t>0 1 1 2 3 5 8 13 21 34 55 89 144 233 377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3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408669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thi module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một script có arguments</a:t>
            </a:r>
          </a:p>
        </p:txBody>
      </p:sp>
      <p:sp>
        <p:nvSpPr>
          <p:cNvPr id="12" name="矩形 44">
            <a:extLst>
              <a:ext uri="{FF2B5EF4-FFF2-40B4-BE49-F238E27FC236}">
                <a16:creationId xmlns:a16="http://schemas.microsoft.com/office/drawing/2014/main" id="{799511B6-CDF6-4B7A-8D58-FFFB5B90199F}"/>
              </a:ext>
            </a:extLst>
          </p:cNvPr>
          <p:cNvSpPr/>
          <p:nvPr/>
        </p:nvSpPr>
        <p:spPr>
          <a:xfrm>
            <a:off x="345987" y="1912171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Thêm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sau vào cuối module: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211070-4654-4461-8E08-7C466B966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" y="2581788"/>
            <a:ext cx="10754152" cy="1107996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</a:rPr>
              <a:t>__name__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"__main__"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333333"/>
                </a:solidFill>
                <a:latin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sys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333333"/>
                </a:solidFill>
                <a:latin typeface="Courier New" panose="02070309020205020404" pitchFamily="49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argv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]))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矩形 44">
            <a:extLst>
              <a:ext uri="{FF2B5EF4-FFF2-40B4-BE49-F238E27FC236}">
                <a16:creationId xmlns:a16="http://schemas.microsoft.com/office/drawing/2014/main" id="{5BCD27B3-A1AE-450F-A491-01D9F37759B2}"/>
              </a:ext>
            </a:extLst>
          </p:cNvPr>
          <p:cNvSpPr/>
          <p:nvPr/>
        </p:nvSpPr>
        <p:spPr>
          <a:xfrm>
            <a:off x="663148" y="3833063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Muốn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arguments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module ta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như sau: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9CAF4F-D1AD-4E7A-894D-BC0B117F2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12" y="4437086"/>
            <a:ext cx="10765040" cy="615553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python fibo.py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urier New" panose="02070309020205020404" pitchFamily="49" charset="0"/>
              </a:rPr>
              <a:t>0 1 1 2 3 5 8 13 21 34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3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1F4DA1C04A948A2807DD343316B29" ma:contentTypeVersion="2" ma:contentTypeDescription="Create a new document." ma:contentTypeScope="" ma:versionID="f50fd489a876df9c06eafe9db5f54056">
  <xsd:schema xmlns:xsd="http://www.w3.org/2001/XMLSchema" xmlns:xs="http://www.w3.org/2001/XMLSchema" xmlns:p="http://schemas.microsoft.com/office/2006/metadata/properties" xmlns:ns2="047f56e8-c6d1-49ac-9867-a9509ce7e1bc" targetNamespace="http://schemas.microsoft.com/office/2006/metadata/properties" ma:root="true" ma:fieldsID="15f80468db5a17fa08512c3fb8dca3c2" ns2:_="">
    <xsd:import namespace="047f56e8-c6d1-49ac-9867-a9509ce7e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56e8-c6d1-49ac-9867-a9509ce7e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CD1AEFF-7A1D-411E-B69F-5B170C6E11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7f56e8-c6d1-49ac-9867-a9509ce7e1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011a54b-0a5d-4929-bf02-a00787877c6a}" enabled="0" method="" siteId="{3011a54b-0a5d-4929-bf02-a00787877c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2671</TotalTime>
  <Words>2282</Words>
  <Application>Microsoft Office PowerPoint</Application>
  <PresentationFormat>Widescreen</PresentationFormat>
  <Paragraphs>314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DengXian</vt:lpstr>
      <vt:lpstr>Microsoft YaHei</vt:lpstr>
      <vt:lpstr>Arial</vt:lpstr>
      <vt:lpstr>Calibri</vt:lpstr>
      <vt:lpstr>Cambria</vt:lpstr>
      <vt:lpstr>Consolas</vt:lpstr>
      <vt:lpstr>Courier New</vt:lpstr>
      <vt:lpstr>Tahoma</vt:lpstr>
      <vt:lpstr>Wingdings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Hà Đồng Hưng</dc:creator>
  <cp:lastModifiedBy>Nguyễn Văn Trung - Khoa Công nghệ thông tin - VLSET</cp:lastModifiedBy>
  <cp:revision>52</cp:revision>
  <dcterms:created xsi:type="dcterms:W3CDTF">2017-09-22T08:16:39Z</dcterms:created>
  <dcterms:modified xsi:type="dcterms:W3CDTF">2022-06-08T14:38:57Z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0x0101008361F4DA1C04A948A2807DD343316B29</vt:lpwstr>
  </property>
</Properties>
</file>